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  <p:sldMasterId id="2147483749" r:id="rId2"/>
    <p:sldMasterId id="2147483764" r:id="rId3"/>
  </p:sldMasterIdLst>
  <p:notesMasterIdLst>
    <p:notesMasterId r:id="rId22"/>
  </p:notesMasterIdLst>
  <p:handoutMasterIdLst>
    <p:handoutMasterId r:id="rId23"/>
  </p:handoutMasterIdLst>
  <p:sldIdLst>
    <p:sldId id="2600" r:id="rId4"/>
    <p:sldId id="2567" r:id="rId5"/>
    <p:sldId id="2538" r:id="rId6"/>
    <p:sldId id="2517" r:id="rId7"/>
    <p:sldId id="2539" r:id="rId8"/>
    <p:sldId id="2532" r:id="rId9"/>
    <p:sldId id="2581" r:id="rId10"/>
    <p:sldId id="2582" r:id="rId11"/>
    <p:sldId id="2587" r:id="rId12"/>
    <p:sldId id="2588" r:id="rId13"/>
    <p:sldId id="2533" r:id="rId14"/>
    <p:sldId id="2585" r:id="rId15"/>
    <p:sldId id="2534" r:id="rId16"/>
    <p:sldId id="2583" r:id="rId17"/>
    <p:sldId id="2584" r:id="rId18"/>
    <p:sldId id="2540" r:id="rId19"/>
    <p:sldId id="2599" r:id="rId20"/>
    <p:sldId id="2472" r:id="rId21"/>
  </p:sldIdLst>
  <p:sldSz cx="9144000" cy="6858000" type="screen4x3"/>
  <p:notesSz cx="6858000" cy="9144000"/>
  <p:embeddedFontLst>
    <p:embeddedFont>
      <p:font typeface="Arial Unicode MS" panose="020B0604020202020204" pitchFamily="50" charset="-127"/>
      <p:regular r:id="rId24"/>
    </p:embeddedFont>
    <p:embeddedFont>
      <p:font typeface="HY견고딕" panose="02030600000101010101" pitchFamily="18" charset="-127"/>
      <p:regular r:id="rId25"/>
    </p:embeddedFont>
    <p:embeddedFont>
      <p:font typeface="THE행복열매" panose="02020603020101020101" pitchFamily="18" charset="-127"/>
      <p:regular r:id="rId26"/>
    </p:embeddedFont>
    <p:embeddedFont>
      <p:font typeface="나눔고딕 ExtraBold" panose="020D0904000000000000" pitchFamily="50" charset="-127"/>
      <p:bold r:id="rId27"/>
    </p:embeddedFont>
    <p:embeddedFont>
      <p:font typeface="나눔스퀘어 Bold" panose="020B0600000101010101" pitchFamily="50" charset="-127"/>
      <p:bold r:id="rId28"/>
    </p:embeddedFont>
    <p:embeddedFont>
      <p:font typeface="나눔스퀘어 ExtraBold" panose="020B0600000101010101" pitchFamily="50" charset="-127"/>
      <p:bold r:id="rId29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3366"/>
    <a:srgbClr val="FFFF66"/>
    <a:srgbClr val="5998E5"/>
    <a:srgbClr val="9966FF"/>
    <a:srgbClr val="00A99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772" autoAdjust="0"/>
  </p:normalViewPr>
  <p:slideViewPr>
    <p:cSldViewPr>
      <p:cViewPr varScale="1">
        <p:scale>
          <a:sx n="108" d="100"/>
          <a:sy n="108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6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57ACAE-E423-484C-A4C8-387FD663DF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019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0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9E838A-FD04-41BC-A6DE-172D4D8C1F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3919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3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99093-3759-4F92-819C-0A87E845701F}" type="slidenum">
              <a:rPr lang="en-US" altLang="ko-KR">
                <a:solidFill>
                  <a:prstClr val="black"/>
                </a:solidFill>
              </a:rPr>
              <a:pPr/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73CA3-D3D5-402C-B1C4-D5FF452CEAB0}" type="slidenum">
              <a:rPr lang="en-US" altLang="ko-KR">
                <a:solidFill>
                  <a:prstClr val="black"/>
                </a:solidFill>
              </a:rPr>
              <a:pPr/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D7B4-CE0B-4A22-8438-2D85445982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821F-BD5C-4BB1-B6AA-C134BE8801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47638"/>
            <a:ext cx="2108200" cy="5645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47638"/>
            <a:ext cx="6175375" cy="5645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E02F-CF6C-4471-A750-3E91FB427E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1" descr="main_je_02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1916113"/>
            <a:ext cx="5681663" cy="838200"/>
          </a:xfrm>
        </p:spPr>
        <p:txBody>
          <a:bodyPr/>
          <a:lstStyle>
            <a:lvl1pPr marL="0" indent="0">
              <a:buFontTx/>
              <a:buNone/>
              <a:defRPr sz="5400" b="1" i="1">
                <a:solidFill>
                  <a:srgbClr val="00A99D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Thank You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53011A-CD9D-49BE-806D-185E54A4146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72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8796-55A7-4C24-A91E-C1A6D49A65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266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0205-773A-42A4-91FC-5158C1D150C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883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9616-E395-4465-AE41-8347174CA8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6438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A19E-F399-4011-80DE-925163E4454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900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9AAD-62C5-4D9D-B9D4-842BF568D26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921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5779-A8F3-423E-8450-A9654B9BA3D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480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BC370-DDCB-42AD-92DC-32130838E84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89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D49B-4B46-4FD1-B1CD-BC9B96543C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429C5-9825-495A-804C-4E926319D6F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592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7CDB-C71D-4458-B026-645759B038C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8851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88913"/>
            <a:ext cx="2108200" cy="56038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175375" cy="5603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12BE1-27A1-4CF5-961B-C9699F4397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876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0825" y="188913"/>
            <a:ext cx="8435975" cy="56038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654FA-F2AB-4076-9290-FE28B697DF2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6240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250825" y="188913"/>
            <a:ext cx="5976938" cy="488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A076-182E-4D55-A12B-F08D4ED04C2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71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5976938" cy="4889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2060575"/>
            <a:ext cx="4038600" cy="178911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002088"/>
            <a:ext cx="4038600" cy="17907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80BF-B4DD-4532-A537-A6337A8E59C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493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43" name="Picture 51" descr="main_je_02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1916113"/>
            <a:ext cx="5681663" cy="838200"/>
          </a:xfrm>
        </p:spPr>
        <p:txBody>
          <a:bodyPr/>
          <a:lstStyle>
            <a:lvl1pPr marL="0" indent="0">
              <a:buFontTx/>
              <a:buNone/>
              <a:defRPr sz="5400" b="1" i="1">
                <a:solidFill>
                  <a:srgbClr val="00A99D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en-US" altLang="ko-KR"/>
              <a:t>Thank You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EAB605-FA46-4434-912B-EC0E8C39CD3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2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3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564E4-527E-4D69-9D59-2719585CD29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3594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F25E-B378-4AAE-B2B7-D2A89B7F4C5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0842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6AD32-28FC-449C-851F-0D6B09DDFF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242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FE527-14C7-4FFE-B339-2E0ECBF338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B92C-5233-4D44-AD9F-E57EC809D4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019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7527B-245C-49AB-B0D0-B4E22555203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970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6ED1-3B60-442D-BAB1-A319C2868A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669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4686-3B58-4E86-8612-D938C952212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9146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9277-E431-44B7-B971-012597C0111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2230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4C59-AC17-4071-B37E-46ADDD5C70B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516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78600" y="188913"/>
            <a:ext cx="2108200" cy="56038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175375" cy="56038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4D9A8-B404-4CBA-8BA7-BC8788CC66C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629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250825" y="188913"/>
            <a:ext cx="8435975" cy="56038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59134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591343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59134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DCEBCB-4D53-4A0B-9A0F-1C0E6F5665F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39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6F51-65F7-45F3-B87A-068BD0DFE8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6F8A4-793E-4619-AEB9-8AEEAE6EA7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A514-5C93-44DD-9B27-7D7CA4746A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BAD1-F316-4C2E-B805-D8C49AEBAB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63219-ECD7-4171-98D4-842D81F060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5982-BEA7-4D91-901B-A641E4F0CD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sub_je_0211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7638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EFF8E1C-50E9-463B-B0A3-B11726A8B4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6" descr="sub_je_0211_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13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6648E4A-87AC-4921-B16E-CC305EDAE03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6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78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68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2" name="Picture 76" descr="sub_je_0211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913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13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02676A2F-C2E2-42D7-ABC7-60C66DAA0B2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268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5976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4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68" grpId="0"/>
    </p:bld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rgbClr val="00322E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532859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0000" dirty="0" err="1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아이폴리</a:t>
            </a:r>
            <a:r>
              <a:rPr kumimoji="0" lang="ko-KR" altLang="en-US" sz="1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kumimoji="0" lang="en-US" altLang="ko-KR" sz="10000" dirty="0"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kumimoji="0" lang="ko-KR" altLang="en-US" sz="10000" dirty="0"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진로탐색활동</a:t>
            </a:r>
            <a:endParaRPr kumimoji="0" lang="ko-KR" altLang="en-US" sz="10000" dirty="0">
              <a:solidFill>
                <a:srgbClr val="FFC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CE2ED-85A9-4156-93DA-9F41FCE2E6DA}"/>
              </a:ext>
            </a:extLst>
          </p:cNvPr>
          <p:cNvSpPr txBox="1"/>
          <p:nvPr/>
        </p:nvSpPr>
        <p:spPr>
          <a:xfrm>
            <a:off x="2147298" y="188640"/>
            <a:ext cx="48494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초등학생용</a:t>
            </a:r>
          </a:p>
        </p:txBody>
      </p:sp>
    </p:spTree>
    <p:extLst>
      <p:ext uri="{BB962C8B-B14F-4D97-AF65-F5344CB8AC3E}">
        <p14:creationId xmlns:p14="http://schemas.microsoft.com/office/powerpoint/2010/main" val="36253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F636744-8015-46BB-9260-AE63E757081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2FE3FB-B82D-4599-AA5C-D6F73137F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4EC71C-7924-4584-A222-52D3AB4683A4}"/>
              </a:ext>
            </a:extLst>
          </p:cNvPr>
          <p:cNvSpPr txBox="1"/>
          <p:nvPr/>
        </p:nvSpPr>
        <p:spPr>
          <a:xfrm>
            <a:off x="1259632" y="5589240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4.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가위바위보를 해서 이긴 사람부터 자신의 말을 </a:t>
            </a:r>
            <a:endParaRPr lang="en-US" altLang="ko-KR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 정해서 출발지점에 놓습니다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03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8F793D3-5AF9-4D6E-A395-62955D574FB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9430F7-4F3E-4052-972D-1F2C47B04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618DE-FBAA-4F24-811E-EA5FB6B0A337}"/>
              </a:ext>
            </a:extLst>
          </p:cNvPr>
          <p:cNvSpPr txBox="1"/>
          <p:nvPr/>
        </p:nvSpPr>
        <p:spPr>
          <a:xfrm>
            <a:off x="2051720" y="5589240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5. </a:t>
            </a:r>
            <a:r>
              <a:rPr lang="ko-KR" altLang="en-US" sz="35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아이폴리를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굴리고 질문에 대답을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한 후 숫자만큼 말을 이동합니다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49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17B8520-CF46-471E-9207-DBE5A0D72F3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B15F96-8C50-47CB-94DB-E5ACC425A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8063C6-3B8E-4CA0-8040-14D54D2F2172}"/>
              </a:ext>
            </a:extLst>
          </p:cNvPr>
          <p:cNvSpPr txBox="1"/>
          <p:nvPr/>
        </p:nvSpPr>
        <p:spPr>
          <a:xfrm>
            <a:off x="1043608" y="5589240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6. </a:t>
            </a:r>
            <a:r>
              <a:rPr lang="ko-KR" altLang="en-US" sz="35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아이폴리를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던져 ①∼⑤숫자가 나오면 게임판의 </a:t>
            </a:r>
            <a:endParaRPr lang="en-US" altLang="ko-KR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숫자의 문장을 읽으면 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27506A6-749D-4A6E-B74A-1D242D1D9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2025818"/>
            <a:ext cx="1895142" cy="19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F7725C15-70CE-4678-B5FB-1EB54F70310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93CE5DC-8CB7-447E-B1BB-CB9BEE2B2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116632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0AF26-DB28-4694-9C46-30A6E3B8B7DB}"/>
              </a:ext>
            </a:extLst>
          </p:cNvPr>
          <p:cNvSpPr txBox="1"/>
          <p:nvPr/>
        </p:nvSpPr>
        <p:spPr>
          <a:xfrm>
            <a:off x="323528" y="575947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7. 4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명의 친구들이 다 </a:t>
            </a:r>
            <a:r>
              <a:rPr lang="ko-KR" altLang="en-US" sz="28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아이폴리를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굴리고 말을 이동한 후 다른 </a:t>
            </a:r>
            <a:r>
              <a:rPr lang="ko-KR" altLang="en-US" sz="28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아이폴리로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같은 </a:t>
            </a:r>
            <a:endParaRPr lang="en-US" altLang="ko-KR" sz="28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  <a:p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방법으로 진행합니다</a:t>
            </a:r>
            <a:r>
              <a:rPr lang="en-US" altLang="ko-KR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 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이렇게 </a:t>
            </a:r>
            <a:r>
              <a:rPr lang="en-US" altLang="ko-KR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4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번 각각의 </a:t>
            </a:r>
            <a:r>
              <a:rPr lang="ko-KR" altLang="en-US" sz="2800" dirty="0" err="1">
                <a:latin typeface="THE행복열매" panose="02020603020101020101" pitchFamily="18" charset="-127"/>
                <a:ea typeface="THE행복열매" panose="02020603020101020101" pitchFamily="18" charset="-127"/>
              </a:rPr>
              <a:t>아이폴리를</a:t>
            </a:r>
            <a:r>
              <a:rPr lang="ko-KR" altLang="en-US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가지고 게임을 진행합니다</a:t>
            </a:r>
            <a:r>
              <a:rPr lang="en-US" altLang="ko-KR" sz="28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 </a:t>
            </a:r>
            <a:endParaRPr lang="ko-KR" altLang="en-US" sz="28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62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45A14BD-3950-45FE-8F1F-C764B0F92C6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F279BA-7E08-4EEC-88BC-8F192325E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116632"/>
            <a:ext cx="5620512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6BE71-9812-4167-BEBB-DB5CAB49E14A}"/>
              </a:ext>
            </a:extLst>
          </p:cNvPr>
          <p:cNvSpPr txBox="1"/>
          <p:nvPr/>
        </p:nvSpPr>
        <p:spPr>
          <a:xfrm>
            <a:off x="2339752" y="5688449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8.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정해진 시간동안 도착에 가장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 가까운 사람이 이기게 됩니다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8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39761" y="18279"/>
            <a:ext cx="915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자주 나오는 질문</a:t>
            </a:r>
            <a:endParaRPr lang="en-US" altLang="ko-KR" sz="6000" dirty="0">
              <a:solidFill>
                <a:srgbClr val="FFFFF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말풍선: 모서리가 둥근 사각형 2">
            <a:extLst/>
          </p:cNvPr>
          <p:cNvSpPr/>
          <p:nvPr/>
        </p:nvSpPr>
        <p:spPr>
          <a:xfrm>
            <a:off x="16392" y="1340768"/>
            <a:ext cx="6211792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만든 사람 면이 나오면 어떻게 하나요</a:t>
            </a:r>
            <a:r>
              <a:rPr lang="en-US" altLang="ko-KR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 </a:t>
            </a:r>
          </a:p>
        </p:txBody>
      </p:sp>
      <p:sp>
        <p:nvSpPr>
          <p:cNvPr id="5" name="말풍선: 모서리가 둥근 사각형 2">
            <a:extLst/>
          </p:cNvPr>
          <p:cNvSpPr/>
          <p:nvPr/>
        </p:nvSpPr>
        <p:spPr>
          <a:xfrm flipH="1">
            <a:off x="3796304" y="2564904"/>
            <a:ext cx="5347696" cy="1080120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6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칸 이동 후 </a:t>
            </a:r>
            <a:r>
              <a:rPr lang="ko-KR" altLang="en-US" sz="3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한번 더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굴리세요</a:t>
            </a: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6" name="말풍선: 모서리가 둥근 사각형 2">
            <a:extLst/>
          </p:cNvPr>
          <p:cNvSpPr/>
          <p:nvPr/>
        </p:nvSpPr>
        <p:spPr>
          <a:xfrm>
            <a:off x="16392" y="4221088"/>
            <a:ext cx="5347696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아까 대답한 질문이 또 나왔어요</a:t>
            </a:r>
            <a:r>
              <a:rPr lang="en-US" altLang="ko-KR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 </a:t>
            </a:r>
          </a:p>
        </p:txBody>
      </p:sp>
      <p:sp>
        <p:nvSpPr>
          <p:cNvPr id="7" name="말풍선: 모서리가 둥근 사각형 2">
            <a:extLst/>
          </p:cNvPr>
          <p:cNvSpPr/>
          <p:nvPr/>
        </p:nvSpPr>
        <p:spPr>
          <a:xfrm flipH="1">
            <a:off x="2627784" y="5445224"/>
            <a:ext cx="6516050" cy="1008112"/>
          </a:xfrm>
          <a:custGeom>
            <a:avLst/>
            <a:gdLst>
              <a:gd name="connsiteX0" fmla="*/ 0 w 9274628"/>
              <a:gd name="connsiteY0" fmla="*/ 229814 h 1378857"/>
              <a:gd name="connsiteX1" fmla="*/ 229814 w 9274628"/>
              <a:gd name="connsiteY1" fmla="*/ 0 h 1378857"/>
              <a:gd name="connsiteX2" fmla="*/ 1545771 w 9274628"/>
              <a:gd name="connsiteY2" fmla="*/ 0 h 1378857"/>
              <a:gd name="connsiteX3" fmla="*/ 1545771 w 9274628"/>
              <a:gd name="connsiteY3" fmla="*/ 0 h 1378857"/>
              <a:gd name="connsiteX4" fmla="*/ 3864428 w 9274628"/>
              <a:gd name="connsiteY4" fmla="*/ 0 h 1378857"/>
              <a:gd name="connsiteX5" fmla="*/ 9044814 w 9274628"/>
              <a:gd name="connsiteY5" fmla="*/ 0 h 1378857"/>
              <a:gd name="connsiteX6" fmla="*/ 9274628 w 9274628"/>
              <a:gd name="connsiteY6" fmla="*/ 229814 h 1378857"/>
              <a:gd name="connsiteX7" fmla="*/ 9274628 w 9274628"/>
              <a:gd name="connsiteY7" fmla="*/ 804333 h 1378857"/>
              <a:gd name="connsiteX8" fmla="*/ 9274628 w 9274628"/>
              <a:gd name="connsiteY8" fmla="*/ 804333 h 1378857"/>
              <a:gd name="connsiteX9" fmla="*/ 9274628 w 9274628"/>
              <a:gd name="connsiteY9" fmla="*/ 1149048 h 1378857"/>
              <a:gd name="connsiteX10" fmla="*/ 9274628 w 9274628"/>
              <a:gd name="connsiteY10" fmla="*/ 1149043 h 1378857"/>
              <a:gd name="connsiteX11" fmla="*/ 9044814 w 9274628"/>
              <a:gd name="connsiteY11" fmla="*/ 1378857 h 1378857"/>
              <a:gd name="connsiteX12" fmla="*/ 3864428 w 9274628"/>
              <a:gd name="connsiteY12" fmla="*/ 1378857 h 1378857"/>
              <a:gd name="connsiteX13" fmla="*/ 1545771 w 9274628"/>
              <a:gd name="connsiteY13" fmla="*/ 1378857 h 1378857"/>
              <a:gd name="connsiteX14" fmla="*/ 1545771 w 9274628"/>
              <a:gd name="connsiteY14" fmla="*/ 1378857 h 1378857"/>
              <a:gd name="connsiteX15" fmla="*/ 229814 w 9274628"/>
              <a:gd name="connsiteY15" fmla="*/ 1378857 h 1378857"/>
              <a:gd name="connsiteX16" fmla="*/ 0 w 9274628"/>
              <a:gd name="connsiteY16" fmla="*/ 1149043 h 1378857"/>
              <a:gd name="connsiteX17" fmla="*/ 0 w 9274628"/>
              <a:gd name="connsiteY17" fmla="*/ 1149048 h 1378857"/>
              <a:gd name="connsiteX18" fmla="*/ -429972 w 9274628"/>
              <a:gd name="connsiteY18" fmla="*/ 829327 h 1378857"/>
              <a:gd name="connsiteX19" fmla="*/ 0 w 9274628"/>
              <a:gd name="connsiteY19" fmla="*/ 804333 h 1378857"/>
              <a:gd name="connsiteX20" fmla="*/ 0 w 9274628"/>
              <a:gd name="connsiteY20" fmla="*/ 229814 h 1378857"/>
              <a:gd name="connsiteX0" fmla="*/ 429972 w 9704600"/>
              <a:gd name="connsiteY0" fmla="*/ 229814 h 1378857"/>
              <a:gd name="connsiteX1" fmla="*/ 659786 w 9704600"/>
              <a:gd name="connsiteY1" fmla="*/ 0 h 1378857"/>
              <a:gd name="connsiteX2" fmla="*/ 1975743 w 9704600"/>
              <a:gd name="connsiteY2" fmla="*/ 0 h 1378857"/>
              <a:gd name="connsiteX3" fmla="*/ 1975743 w 9704600"/>
              <a:gd name="connsiteY3" fmla="*/ 0 h 1378857"/>
              <a:gd name="connsiteX4" fmla="*/ 4294400 w 9704600"/>
              <a:gd name="connsiteY4" fmla="*/ 0 h 1378857"/>
              <a:gd name="connsiteX5" fmla="*/ 9474786 w 9704600"/>
              <a:gd name="connsiteY5" fmla="*/ 0 h 1378857"/>
              <a:gd name="connsiteX6" fmla="*/ 9704600 w 9704600"/>
              <a:gd name="connsiteY6" fmla="*/ 229814 h 1378857"/>
              <a:gd name="connsiteX7" fmla="*/ 9704600 w 9704600"/>
              <a:gd name="connsiteY7" fmla="*/ 804333 h 1378857"/>
              <a:gd name="connsiteX8" fmla="*/ 9704600 w 9704600"/>
              <a:gd name="connsiteY8" fmla="*/ 804333 h 1378857"/>
              <a:gd name="connsiteX9" fmla="*/ 9704600 w 9704600"/>
              <a:gd name="connsiteY9" fmla="*/ 1149048 h 1378857"/>
              <a:gd name="connsiteX10" fmla="*/ 9704600 w 9704600"/>
              <a:gd name="connsiteY10" fmla="*/ 1149043 h 1378857"/>
              <a:gd name="connsiteX11" fmla="*/ 9474786 w 9704600"/>
              <a:gd name="connsiteY11" fmla="*/ 1378857 h 1378857"/>
              <a:gd name="connsiteX12" fmla="*/ 4294400 w 9704600"/>
              <a:gd name="connsiteY12" fmla="*/ 1378857 h 1378857"/>
              <a:gd name="connsiteX13" fmla="*/ 1975743 w 9704600"/>
              <a:gd name="connsiteY13" fmla="*/ 1378857 h 1378857"/>
              <a:gd name="connsiteX14" fmla="*/ 1975743 w 9704600"/>
              <a:gd name="connsiteY14" fmla="*/ 1378857 h 1378857"/>
              <a:gd name="connsiteX15" fmla="*/ 659786 w 9704600"/>
              <a:gd name="connsiteY15" fmla="*/ 1378857 h 1378857"/>
              <a:gd name="connsiteX16" fmla="*/ 429972 w 9704600"/>
              <a:gd name="connsiteY16" fmla="*/ 1149043 h 1378857"/>
              <a:gd name="connsiteX17" fmla="*/ 418019 w 9704600"/>
              <a:gd name="connsiteY17" fmla="*/ 969754 h 1378857"/>
              <a:gd name="connsiteX18" fmla="*/ 0 w 9704600"/>
              <a:gd name="connsiteY18" fmla="*/ 829327 h 1378857"/>
              <a:gd name="connsiteX19" fmla="*/ 429972 w 9704600"/>
              <a:gd name="connsiteY19" fmla="*/ 804333 h 1378857"/>
              <a:gd name="connsiteX20" fmla="*/ 429972 w 9704600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56654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  <a:gd name="connsiteX0" fmla="*/ 268607 w 9543235"/>
              <a:gd name="connsiteY0" fmla="*/ 229814 h 1378857"/>
              <a:gd name="connsiteX1" fmla="*/ 498421 w 9543235"/>
              <a:gd name="connsiteY1" fmla="*/ 0 h 1378857"/>
              <a:gd name="connsiteX2" fmla="*/ 1814378 w 9543235"/>
              <a:gd name="connsiteY2" fmla="*/ 0 h 1378857"/>
              <a:gd name="connsiteX3" fmla="*/ 1814378 w 9543235"/>
              <a:gd name="connsiteY3" fmla="*/ 0 h 1378857"/>
              <a:gd name="connsiteX4" fmla="*/ 4133035 w 9543235"/>
              <a:gd name="connsiteY4" fmla="*/ 0 h 1378857"/>
              <a:gd name="connsiteX5" fmla="*/ 9313421 w 9543235"/>
              <a:gd name="connsiteY5" fmla="*/ 0 h 1378857"/>
              <a:gd name="connsiteX6" fmla="*/ 9543235 w 9543235"/>
              <a:gd name="connsiteY6" fmla="*/ 229814 h 1378857"/>
              <a:gd name="connsiteX7" fmla="*/ 9543235 w 9543235"/>
              <a:gd name="connsiteY7" fmla="*/ 804333 h 1378857"/>
              <a:gd name="connsiteX8" fmla="*/ 9543235 w 9543235"/>
              <a:gd name="connsiteY8" fmla="*/ 804333 h 1378857"/>
              <a:gd name="connsiteX9" fmla="*/ 9543235 w 9543235"/>
              <a:gd name="connsiteY9" fmla="*/ 1149048 h 1378857"/>
              <a:gd name="connsiteX10" fmla="*/ 9543235 w 9543235"/>
              <a:gd name="connsiteY10" fmla="*/ 1149043 h 1378857"/>
              <a:gd name="connsiteX11" fmla="*/ 9313421 w 9543235"/>
              <a:gd name="connsiteY11" fmla="*/ 1378857 h 1378857"/>
              <a:gd name="connsiteX12" fmla="*/ 4133035 w 9543235"/>
              <a:gd name="connsiteY12" fmla="*/ 1378857 h 1378857"/>
              <a:gd name="connsiteX13" fmla="*/ 1814378 w 9543235"/>
              <a:gd name="connsiteY13" fmla="*/ 1378857 h 1378857"/>
              <a:gd name="connsiteX14" fmla="*/ 1814378 w 9543235"/>
              <a:gd name="connsiteY14" fmla="*/ 1378857 h 1378857"/>
              <a:gd name="connsiteX15" fmla="*/ 498421 w 9543235"/>
              <a:gd name="connsiteY15" fmla="*/ 1378857 h 1378857"/>
              <a:gd name="connsiteX16" fmla="*/ 268607 w 9543235"/>
              <a:gd name="connsiteY16" fmla="*/ 1149043 h 1378857"/>
              <a:gd name="connsiteX17" fmla="*/ 268607 w 9543235"/>
              <a:gd name="connsiteY17" fmla="*/ 969754 h 1378857"/>
              <a:gd name="connsiteX18" fmla="*/ 0 w 9543235"/>
              <a:gd name="connsiteY18" fmla="*/ 841280 h 1378857"/>
              <a:gd name="connsiteX19" fmla="*/ 268607 w 9543235"/>
              <a:gd name="connsiteY19" fmla="*/ 804333 h 1378857"/>
              <a:gd name="connsiteX20" fmla="*/ 268607 w 9543235"/>
              <a:gd name="connsiteY20" fmla="*/ 229814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3235" h="1378857">
                <a:moveTo>
                  <a:pt x="268607" y="229814"/>
                </a:moveTo>
                <a:cubicBezTo>
                  <a:pt x="268607" y="102891"/>
                  <a:pt x="371498" y="0"/>
                  <a:pt x="498421" y="0"/>
                </a:cubicBezTo>
                <a:lnTo>
                  <a:pt x="1814378" y="0"/>
                </a:lnTo>
                <a:lnTo>
                  <a:pt x="1814378" y="0"/>
                </a:lnTo>
                <a:lnTo>
                  <a:pt x="4133035" y="0"/>
                </a:lnTo>
                <a:lnTo>
                  <a:pt x="9313421" y="0"/>
                </a:lnTo>
                <a:cubicBezTo>
                  <a:pt x="9440344" y="0"/>
                  <a:pt x="9543235" y="102891"/>
                  <a:pt x="9543235" y="229814"/>
                </a:cubicBezTo>
                <a:lnTo>
                  <a:pt x="9543235" y="804333"/>
                </a:lnTo>
                <a:lnTo>
                  <a:pt x="9543235" y="804333"/>
                </a:lnTo>
                <a:lnTo>
                  <a:pt x="9543235" y="1149048"/>
                </a:lnTo>
                <a:lnTo>
                  <a:pt x="9543235" y="1149043"/>
                </a:lnTo>
                <a:cubicBezTo>
                  <a:pt x="9543235" y="1275966"/>
                  <a:pt x="9440344" y="1378857"/>
                  <a:pt x="9313421" y="1378857"/>
                </a:cubicBezTo>
                <a:lnTo>
                  <a:pt x="4133035" y="1378857"/>
                </a:lnTo>
                <a:lnTo>
                  <a:pt x="1814378" y="1378857"/>
                </a:lnTo>
                <a:lnTo>
                  <a:pt x="1814378" y="1378857"/>
                </a:lnTo>
                <a:lnTo>
                  <a:pt x="498421" y="1378857"/>
                </a:lnTo>
                <a:cubicBezTo>
                  <a:pt x="371498" y="1378857"/>
                  <a:pt x="268607" y="1275966"/>
                  <a:pt x="268607" y="1149043"/>
                </a:cubicBezTo>
                <a:lnTo>
                  <a:pt x="268607" y="969754"/>
                </a:lnTo>
                <a:lnTo>
                  <a:pt x="0" y="841280"/>
                </a:lnTo>
                <a:lnTo>
                  <a:pt x="268607" y="804333"/>
                </a:lnTo>
                <a:lnTo>
                  <a:pt x="268607" y="2298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그럼 다시 굴려서 </a:t>
            </a:r>
            <a:r>
              <a:rPr lang="ko-KR" altLang="en-US" sz="3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다른 면</a:t>
            </a:r>
            <a:r>
              <a:rPr lang="ko-KR" altLang="en-US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을 고르세요</a:t>
            </a:r>
            <a:r>
              <a:rPr lang="en-US" altLang="ko-KR" sz="30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7D50337-91CE-4612-84E7-9107A6EB6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88640"/>
            <a:ext cx="2172846" cy="21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아이폴리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소감나누기</a:t>
            </a:r>
            <a:endParaRPr kumimoji="0" lang="ko-KR" altLang="en-US" sz="660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77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38"/>
          <a:stretch/>
        </p:blipFill>
        <p:spPr bwMode="auto">
          <a:xfrm>
            <a:off x="755576" y="0"/>
            <a:ext cx="748883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062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ko-KR" altLang="en-US" sz="72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수업 돌아보기</a:t>
            </a:r>
            <a:endParaRPr lang="en-US" altLang="ko-KR" sz="72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372" y="1700808"/>
            <a:ext cx="9140628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오늘 활동을 통해 새롭게 </a:t>
            </a:r>
            <a:endParaRPr lang="en-US" altLang="ko-KR" sz="5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알게 된 나의 모습이 있으면 </a:t>
            </a:r>
            <a:endParaRPr lang="en-US" altLang="ko-KR" sz="54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손들어 보세요</a:t>
            </a:r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endParaRPr lang="en-US" altLang="ko-KR" sz="5400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어떤 것을 알게 되었나요</a:t>
            </a:r>
            <a:r>
              <a:rPr lang="en-US" altLang="ko-KR" sz="54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72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155679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72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학습목표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" y="1941513"/>
            <a:ext cx="9144000" cy="28623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 </a:t>
            </a:r>
            <a:r>
              <a:rPr lang="ko-KR" altLang="en-US" sz="6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아이폴리를</a:t>
            </a:r>
            <a:r>
              <a:rPr lang="ko-KR" altLang="en-US" sz="6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만들어 질문을 </a:t>
            </a:r>
            <a:endParaRPr lang="en-US" altLang="ko-KR" sz="6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6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주고 받으며 자신의 장점과    </a:t>
            </a:r>
            <a:endParaRPr lang="en-US" altLang="ko-KR" sz="6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6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ko-KR" altLang="en-US" sz="6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특성을 찾을 수 있다</a:t>
            </a:r>
            <a:r>
              <a:rPr lang="en-US" altLang="ko-KR" sz="6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7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아이폴리</a:t>
            </a:r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세트구성</a:t>
            </a:r>
            <a:endParaRPr kumimoji="0" lang="ko-KR" altLang="en-US" sz="6600" dirty="0">
              <a:solidFill>
                <a:srgbClr val="FFC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85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812" y="0"/>
            <a:ext cx="915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전개도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설명서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뒷면 게임 판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</a:p>
          <a:p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</a:t>
            </a:r>
            <a:r>
              <a:rPr lang="ko-KR" altLang="en-US" sz="4800" dirty="0" err="1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활동지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 말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 </a:t>
            </a:r>
            <a:r>
              <a:rPr lang="en-US" altLang="ko-KR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48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스티커</a:t>
            </a:r>
            <a:endParaRPr lang="en-US" altLang="ko-KR" sz="48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660"/>
            <a:ext cx="9158288" cy="528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3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아이폴리</a:t>
            </a:r>
            <a:endParaRPr kumimoji="0" lang="en-US" altLang="ko-KR" sz="115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만들기</a:t>
            </a:r>
            <a:endParaRPr kumimoji="0" lang="ko-KR" altLang="en-US" sz="6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59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B33C346-47B2-4436-84F2-F8D1137D25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CFDFC-733D-4B9D-A2A7-F265A495426C}"/>
              </a:ext>
            </a:extLst>
          </p:cNvPr>
          <p:cNvSpPr txBox="1"/>
          <p:nvPr/>
        </p:nvSpPr>
        <p:spPr>
          <a:xfrm>
            <a:off x="2474174" y="5958001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1.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자기 폴리에 이름을 씁니다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C5D0266-94DA-41C7-A712-1AFF1F015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203036"/>
            <a:ext cx="562051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7A761C6-A423-4716-852C-659458BEE6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9C91F-D176-4DCB-93A6-E08CD557DB95}"/>
              </a:ext>
            </a:extLst>
          </p:cNvPr>
          <p:cNvSpPr txBox="1"/>
          <p:nvPr/>
        </p:nvSpPr>
        <p:spPr>
          <a:xfrm>
            <a:off x="2771800" y="5958001"/>
            <a:ext cx="5040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2.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선을 안쪽으로 접습니다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55C6B06-5795-441D-92EA-C57A0311F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225896"/>
            <a:ext cx="562051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25E0A87-5DF6-4B6C-B1F4-47FE558A52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5B23014-5E1F-430A-BDD6-71D445E91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4" y="44624"/>
            <a:ext cx="5620512" cy="586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FF73F-D7C3-48F2-B147-2B09F3862393}"/>
              </a:ext>
            </a:extLst>
          </p:cNvPr>
          <p:cNvSpPr txBox="1"/>
          <p:nvPr/>
        </p:nvSpPr>
        <p:spPr>
          <a:xfrm>
            <a:off x="1331640" y="5589240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3.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틈 사이에 잘 끼워 넣습니다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 </a:t>
            </a:r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이때 사각형 </a:t>
            </a:r>
          </a:p>
          <a:p>
            <a:r>
              <a:rPr lang="ko-KR" altLang="en-US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     옆에는 삼각형이 만나게 끼워 넣습니다</a:t>
            </a:r>
            <a:r>
              <a:rPr lang="en-US" altLang="ko-KR" sz="3500" dirty="0">
                <a:latin typeface="THE행복열매" panose="02020603020101020101" pitchFamily="18" charset="-127"/>
                <a:ea typeface="THE행복열매" panose="02020603020101020101" pitchFamily="18" charset="-127"/>
              </a:rPr>
              <a:t>.</a:t>
            </a:r>
            <a:endParaRPr lang="ko-KR" altLang="en-US" sz="3500" dirty="0">
              <a:latin typeface="THE행복열매" panose="02020603020101020101" pitchFamily="18" charset="-127"/>
              <a:ea typeface="THE행복열매" panose="02020603020101020101" pitchFamily="18" charset="-127"/>
            </a:endParaRPr>
          </a:p>
        </p:txBody>
      </p:sp>
      <p:sp>
        <p:nvSpPr>
          <p:cNvPr id="2" name="타원형 설명선 1"/>
          <p:cNvSpPr/>
          <p:nvPr/>
        </p:nvSpPr>
        <p:spPr>
          <a:xfrm>
            <a:off x="323528" y="2708920"/>
            <a:ext cx="3600400" cy="2232248"/>
          </a:xfrm>
          <a:prstGeom prst="wedgeEllipseCallout">
            <a:avLst>
              <a:gd name="adj1" fmla="val 59289"/>
              <a:gd name="adj2" fmla="val -495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끼우기 어려울 때는 </a:t>
            </a:r>
            <a:endParaRPr lang="en-US" altLang="ko-KR" sz="2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스티커를 사용하세요</a:t>
            </a:r>
            <a:r>
              <a:rPr lang="en-US" altLang="ko-KR" sz="22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2200" dirty="0">
              <a:solidFill>
                <a:schemeClr val="tx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90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005181"/>
            <a:ext cx="9144000" cy="41044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ko-KR" altLang="en-US" sz="11500" dirty="0" err="1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아이폴리</a:t>
            </a:r>
            <a:endParaRPr kumimoji="0" lang="en-US" altLang="ko-KR" sz="115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kumimoji="0" lang="ko-KR" altLang="en-US" sz="11500" dirty="0">
                <a:solidFill>
                  <a:srgbClr val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게임하기</a:t>
            </a:r>
            <a:endParaRPr kumimoji="0" lang="ko-KR" altLang="en-US" sz="6600" dirty="0">
              <a:solidFill>
                <a:srgbClr val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83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9153</TotalTime>
  <Words>243</Words>
  <Application>Microsoft Office PowerPoint</Application>
  <PresentationFormat>화면 슬라이드 쇼(4:3)</PresentationFormat>
  <Paragraphs>62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9" baseType="lpstr">
      <vt:lpstr>나눔고딕 ExtraBold</vt:lpstr>
      <vt:lpstr>Arial Unicode MS</vt:lpstr>
      <vt:lpstr>나눔스퀘어 Bold</vt:lpstr>
      <vt:lpstr>나눔스퀘어 ExtraBold</vt:lpstr>
      <vt:lpstr>THE행복열매</vt:lpstr>
      <vt:lpstr>Arial</vt:lpstr>
      <vt:lpstr>HY견고딕</vt:lpstr>
      <vt:lpstr>굴림</vt:lpstr>
      <vt:lpstr>1_디자인 사용자 지정</vt:lpstr>
      <vt:lpstr>2_디자인 사용자 지정</vt:lpstr>
      <vt:lpstr>3_디자인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yanklove</dc:creator>
  <cp:lastModifiedBy>user</cp:lastModifiedBy>
  <cp:revision>814</cp:revision>
  <dcterms:created xsi:type="dcterms:W3CDTF">2006-04-05T06:36:06Z</dcterms:created>
  <dcterms:modified xsi:type="dcterms:W3CDTF">2018-06-25T04:15:46Z</dcterms:modified>
</cp:coreProperties>
</file>