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46AA6-F6C8-4EB3-9856-8C48FC203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C751C8-D32D-478E-8058-161A09621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20D844-5C25-4EC5-9FDB-5DCAD36D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23CDBA-7B31-4E9E-96F0-40FB9AA6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85CE9C-C807-4A61-8994-2578DC1F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9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7D9B42-7E8D-4F35-A5AF-85BEB61F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9A43CD-9A57-4AD3-A859-CC99C544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388844-85F7-4A83-956A-07D5E086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0D81D6-0FEA-452B-88A4-7CF8188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3F1E28-566A-49F1-A904-75E5FFA4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27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444476-87C4-43DB-94AE-0FF0739A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341845-7D65-4196-9BD1-8CB1230EC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A3D83B-C3F6-41E0-A3B9-60EC53A1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45A1F6-882D-4179-849A-D5607210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DCE97D-ED21-4842-8B01-27E46DF6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69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6B1C2-0C0B-4D5C-9473-8951DE44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8B1C5D-E362-4721-BBFF-2A5DBDE9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D2C5A3-171A-488C-BA66-096F65D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818D10-35E3-4881-BACA-D8F5F737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599ABB-9F82-4D46-A99D-1367F624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0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149A12-5235-4907-A159-7B560809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30A26A-E739-4960-9FB4-E5C6C335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B7310A-A65E-43E9-9C7A-93119E33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99142C-A876-4240-A18C-FA1B153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F00719-D8BA-499F-B022-D1D86B8B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42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36D249-605C-49DC-91E0-871874D5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DBFB87-9A9A-44A7-9733-4AD69A4D6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79EFA7-3C0E-445F-8717-A2B95EEEB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2D2EFC-1827-4C49-B077-415C4F1D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0F49B4-D520-4173-89B6-BC078BC2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034FBF-4296-429A-92A2-0804A940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40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532013-4C27-4BF5-BFDA-658BDDCB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655BBC-043B-4671-8F18-AB41CDD5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F2FA9B-CCD0-419D-AC0B-EF6D5DA9B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F1308AB-4D21-469C-851D-EE522B2B3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8700D0-3A0B-48A8-B7DB-9FA56F509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14B768-5D07-4F44-973C-BC8AB923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B4F9277-FDB5-4329-9D0E-0DADFE41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D7E9EE-A007-4C20-99B4-0C4F8366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0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889DC-732E-42B4-BAF1-CEAFF0D9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4A05B1-D2DA-492F-8DD4-C6409D95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CB1A24-F8E5-43F3-A828-71F916AB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7FCBF0-E596-40D1-BC6D-77DD8847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6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684A6AE-7806-4886-9771-67577BB6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681D3C-809C-4A82-97D9-459FCD1A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87B3A5-2F4C-4A6F-9849-724E65DB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07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7CAC4-206D-4AF4-8EF4-CFB97DF8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F85684-6C3C-4229-B70A-F74763FB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60C780-5783-4E4A-804F-7D7E5479B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CAAA71-A4AD-4797-BDF2-88B786A2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7D08E0-3C36-4F34-8FD5-C8EA2400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CC8968-15ED-42D3-9A26-AB22F32E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8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BB3CF-5CB2-4C3F-B5A0-07D9A8E4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31C726-5A07-4314-B835-3A9BE28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C2AD29-5776-4A39-B251-F9FCB49FA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AAF50E-B7E2-42D3-BC3F-F2AEDD58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69E65-36BE-4340-BFF4-4EC87B63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E237A9-F332-4953-89D3-EADCE463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1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157314A-9C70-42B2-9A35-0BE5560D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3DC74E-7958-4C64-A222-DBD40243B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ED530B-F327-4B21-83CC-D6D752710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F782-CCAF-47E9-8559-1D946597FB7B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0CAAB6-A68F-4CBB-B52B-D39F2F255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BB1121-5713-4CB1-A31C-D70A5BD6C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E257-2132-49CC-BE7A-CDA5C5A35D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391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7D5ACA40-40C8-4C36-BA60-0FE3DD935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D901AA26-0F97-4224-AD1C-198C43DD1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EECF3D74-AD28-4C36-88A1-4982B6F72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73FA3258-ECC9-4FDE-A501-E2099F991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7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341A1FE9-3FDE-4490-B096-EF928A5C2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18C4815C-1869-4DAE-B397-91E4A052A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AC7D1BCF-8AD5-42B9-A935-C2E0F5E2C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EF25CFD9-EB66-4D93-80A8-16325172F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0527AD1F-7043-461C-A766-35AE7EEF4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D31DF9EE-4794-407E-8D55-8BDE412B2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45B1A76E-7878-419E-9238-6F812779E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D5493930-4A4F-4692-8DFB-2359B948A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094FD28C-152E-4069-B7E4-A2C14DD31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6567106B-765F-48D2-99CA-8782773C5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EB19DC71-0BD6-4135-BE9C-01F6F574D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54AD9302-3D12-493D-8CBD-976FDD1C8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4">
            <a:extLst>
              <a:ext uri="{FF2B5EF4-FFF2-40B4-BE49-F238E27FC236}">
                <a16:creationId xmlns:a16="http://schemas.microsoft.com/office/drawing/2014/main" id="{5976055F-B902-4B02-A35B-8A0E233217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7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5">
            <a:extLst>
              <a:ext uri="{FF2B5EF4-FFF2-40B4-BE49-F238E27FC236}">
                <a16:creationId xmlns:a16="http://schemas.microsoft.com/office/drawing/2014/main" id="{2A318C85-2134-4788-9B32-326964E9C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6">
            <a:extLst>
              <a:ext uri="{FF2B5EF4-FFF2-40B4-BE49-F238E27FC236}">
                <a16:creationId xmlns:a16="http://schemas.microsoft.com/office/drawing/2014/main" id="{302E0FEA-335A-40D4-87B8-DE8D4CF0E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7">
            <a:extLst>
              <a:ext uri="{FF2B5EF4-FFF2-40B4-BE49-F238E27FC236}">
                <a16:creationId xmlns:a16="http://schemas.microsoft.com/office/drawing/2014/main" id="{12C528D0-0F1E-492A-BF7C-3EE5DB5F5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8">
            <a:extLst>
              <a:ext uri="{FF2B5EF4-FFF2-40B4-BE49-F238E27FC236}">
                <a16:creationId xmlns:a16="http://schemas.microsoft.com/office/drawing/2014/main" id="{CC481448-DFFA-49A0-A666-7E9F11978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9">
            <a:extLst>
              <a:ext uri="{FF2B5EF4-FFF2-40B4-BE49-F238E27FC236}">
                <a16:creationId xmlns:a16="http://schemas.microsoft.com/office/drawing/2014/main" id="{178822D4-3803-428C-8D7E-FE265918F8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98E6640A-D2F7-4B1C-B29F-2BE0805D9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0">
            <a:extLst>
              <a:ext uri="{FF2B5EF4-FFF2-40B4-BE49-F238E27FC236}">
                <a16:creationId xmlns:a16="http://schemas.microsoft.com/office/drawing/2014/main" id="{AFCBBAD6-2B8F-4B26-8301-796130FE3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03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1">
            <a:extLst>
              <a:ext uri="{FF2B5EF4-FFF2-40B4-BE49-F238E27FC236}">
                <a16:creationId xmlns:a16="http://schemas.microsoft.com/office/drawing/2014/main" id="{1FF140F5-5CCA-4E70-B481-46982258F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0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2">
            <a:extLst>
              <a:ext uri="{FF2B5EF4-FFF2-40B4-BE49-F238E27FC236}">
                <a16:creationId xmlns:a16="http://schemas.microsoft.com/office/drawing/2014/main" id="{D2FB5854-E2F9-4E31-B71A-AA1807DE3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3">
            <a:extLst>
              <a:ext uri="{FF2B5EF4-FFF2-40B4-BE49-F238E27FC236}">
                <a16:creationId xmlns:a16="http://schemas.microsoft.com/office/drawing/2014/main" id="{4600103B-C739-4ACF-B302-55AEDB72A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4">
            <a:extLst>
              <a:ext uri="{FF2B5EF4-FFF2-40B4-BE49-F238E27FC236}">
                <a16:creationId xmlns:a16="http://schemas.microsoft.com/office/drawing/2014/main" id="{D3FE8999-2788-4608-A71F-ABF321E0C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4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5">
            <a:extLst>
              <a:ext uri="{FF2B5EF4-FFF2-40B4-BE49-F238E27FC236}">
                <a16:creationId xmlns:a16="http://schemas.microsoft.com/office/drawing/2014/main" id="{EE857206-B0EF-4C8F-85AB-F3C7842B1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3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6">
            <a:extLst>
              <a:ext uri="{FF2B5EF4-FFF2-40B4-BE49-F238E27FC236}">
                <a16:creationId xmlns:a16="http://schemas.microsoft.com/office/drawing/2014/main" id="{7B5CA3C5-A5AD-4029-9CC5-CBB424C3F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6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7">
            <a:extLst>
              <a:ext uri="{FF2B5EF4-FFF2-40B4-BE49-F238E27FC236}">
                <a16:creationId xmlns:a16="http://schemas.microsoft.com/office/drawing/2014/main" id="{4957BA58-AB49-4D2B-B5E2-5A0912D43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40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8">
            <a:extLst>
              <a:ext uri="{FF2B5EF4-FFF2-40B4-BE49-F238E27FC236}">
                <a16:creationId xmlns:a16="http://schemas.microsoft.com/office/drawing/2014/main" id="{4850C859-0B89-4240-8ACD-DED1676A4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9">
            <a:extLst>
              <a:ext uri="{FF2B5EF4-FFF2-40B4-BE49-F238E27FC236}">
                <a16:creationId xmlns:a16="http://schemas.microsoft.com/office/drawing/2014/main" id="{668E3368-F26B-4E45-8FEB-84B217F0C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9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1351B90C-18B2-4664-A093-1121563CC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6D243660-467F-473A-9756-41E1FB175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06B266E3-EB60-4FA1-90A5-56AE30B1F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6D26CBFA-A63F-45B9-8813-0864C17AF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D816951B-E4B3-4458-9C45-9FD38125F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BD58FBE3-7B3E-4C35-B86B-ABA7F1B9F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김 지연</cp:lastModifiedBy>
  <cp:revision>1</cp:revision>
  <dcterms:created xsi:type="dcterms:W3CDTF">2020-01-17T04:24:07Z</dcterms:created>
  <dcterms:modified xsi:type="dcterms:W3CDTF">2020-01-17T04:24:33Z</dcterms:modified>
</cp:coreProperties>
</file>