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50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</p:sldIdLst>
  <p:sldSz cx="12192000" cy="6858000"/>
  <p:notesSz cx="6858000" cy="9144000"/>
  <p:photoAlbum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A88572-B812-4727-8C21-ECA9037E9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64D9FCF-B9EC-46D6-8002-CB40AFA99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1AA7BA-4B04-4A56-A1B0-E6168DE4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37E172-0B41-49B9-806D-3C8E03D73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346D08-E66C-47E9-AB9F-4F618B4F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10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6ADF66-63F7-4270-BCB4-B400C3240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70FB511-09CC-4715-87B5-76CDAFAA6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5516458-8BAB-49EC-A78E-A1CCBF55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A63F5B-A92C-449E-A8E3-01B97A4A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75B34C-ABAA-4815-9007-B7BB5718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515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155AA12-8CD3-4CB1-9CE0-95DF5F351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62A8C39-57AC-43EF-A820-61FACF90F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614C34-E8A0-43BA-8C94-E950AD97D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E54B55-38ED-4B1B-8336-B4BD112C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F3DB1D-5155-4DB4-89B5-841CA0AE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98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2BEDC4-20AF-4956-86CF-6F5CE47DB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197D4FB-3989-4AE6-B12F-04EE55228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3EAF10-AB2D-4C6E-8F1D-177D6DD7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D38AB4-EEDA-4FDA-B968-8BEED40A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F0DD48-8E8F-4F27-863F-BE998083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33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A63C53-0AE4-4293-AF72-CD15597D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30422E7-F62B-49C4-99FE-A39EF143D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51A1DF-FC29-4E5C-BB3F-7E2B6A718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3CD21A-7854-4EC6-B12F-935566EB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FC85D4-2C6E-4FA9-9625-3D44502B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265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87CF7B-E592-4D2E-9190-34907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8F2C729-1D94-404A-8BC5-D12586243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75994E5-1A01-44FC-80DB-12D9743FC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C7E22-1D4B-4A2E-8EC5-E7363E56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BC96A59-0D8D-4310-80DD-9BB9DBF8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37B11D9-69E0-4B74-AB9F-BD99ABBA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39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231C23-A1DE-47DD-9AA2-09A1B558E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3A91577-EFD3-4B79-8238-3453F165B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0619131-2CEA-4A5B-A525-DACC653CB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940E8EA-60F6-4FFE-ACCD-EE66BCDD7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D736554-B21E-4622-995D-A4BC44699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E160F1E-56E7-4EB0-B435-1CB7C66D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8C1731B-924F-4425-BE82-C9EA74FCE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8BF4E70-416C-4FCE-8EC1-2061BD3A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513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BAEC3-CB7B-4CFA-A435-C2486F1F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E9846BA-8E18-4C03-A203-C9E17A18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72465F8-7A2D-4AB7-8FB6-90D3FEB9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A1E49E4-04F9-4E51-8109-E79B72E5C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22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3AEB277-2142-4DE8-9C1D-24C6C0B7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35574EA-53E5-49DB-BF59-3ED3DE1A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49F48D-D82D-4242-AC21-44088625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347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AADB17-0E9B-4629-A156-C313C5DC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E0EAD9-3AF3-485A-98AC-843407EB5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2C28D9E-9FCC-4136-8DFE-23C69CC6D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5BE6DDA-6DA9-419F-AE7F-922F0E64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235FB71-C5D3-4C45-A960-1E75642B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113BE57-8484-41B0-BFE5-8CEF1A6F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01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417ED8-B9C2-44FE-97DA-2BA6BF2A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49C50E7-947B-420F-B65E-B9935437E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D316CF8-4FBF-40B2-91B9-FF752365C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E2E3856-A433-45D4-A320-73FE6435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3464AEB-4CD1-4214-964C-FDC778D6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6742A0D-3CF6-4BBB-A2F0-18D050B6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86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65201FA-AFB1-425B-8346-8DED7C1F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E15BA2-83BD-4837-B0DF-E692EDE0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E42A40D-7CAE-46D0-A99C-3C6EE6638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8D5F2-9094-4316-864F-1B118F2132EC}" type="datetimeFigureOut">
              <a:rPr lang="ko-KR" altLang="en-US" smtClean="0"/>
              <a:t>2018-12-13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AE72BD-2561-4112-A3E2-6FA7EE857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6DEBAC-A068-43AB-A137-388CFF935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B303F-15B7-4EB7-9445-E6AE1EE063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1199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">
            <a:extLst>
              <a:ext uri="{FF2B5EF4-FFF2-40B4-BE49-F238E27FC236}">
                <a16:creationId xmlns:a16="http://schemas.microsoft.com/office/drawing/2014/main" id="{6679104B-D9E0-4C1F-AC25-A3CCCEEA7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59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0">
            <a:extLst>
              <a:ext uri="{FF2B5EF4-FFF2-40B4-BE49-F238E27FC236}">
                <a16:creationId xmlns:a16="http://schemas.microsoft.com/office/drawing/2014/main" id="{025C5BE2-8ECB-4DD6-A070-8E6CC1D0F2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1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1">
            <a:extLst>
              <a:ext uri="{FF2B5EF4-FFF2-40B4-BE49-F238E27FC236}">
                <a16:creationId xmlns:a16="http://schemas.microsoft.com/office/drawing/2014/main" id="{83E74B69-B83A-43A0-9682-0F7861265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9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2">
            <a:extLst>
              <a:ext uri="{FF2B5EF4-FFF2-40B4-BE49-F238E27FC236}">
                <a16:creationId xmlns:a16="http://schemas.microsoft.com/office/drawing/2014/main" id="{8FA017DF-1FF1-4149-9276-79928B127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9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3">
            <a:extLst>
              <a:ext uri="{FF2B5EF4-FFF2-40B4-BE49-F238E27FC236}">
                <a16:creationId xmlns:a16="http://schemas.microsoft.com/office/drawing/2014/main" id="{850A2AC7-EFEF-4BD1-A4FE-E13818E5A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4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4">
            <a:extLst>
              <a:ext uri="{FF2B5EF4-FFF2-40B4-BE49-F238E27FC236}">
                <a16:creationId xmlns:a16="http://schemas.microsoft.com/office/drawing/2014/main" id="{4E856220-BAC8-42ED-89F0-059478E86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8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5">
            <a:extLst>
              <a:ext uri="{FF2B5EF4-FFF2-40B4-BE49-F238E27FC236}">
                <a16:creationId xmlns:a16="http://schemas.microsoft.com/office/drawing/2014/main" id="{C944D41C-86D2-49EB-8B47-F31B70CE6B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0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6">
            <a:extLst>
              <a:ext uri="{FF2B5EF4-FFF2-40B4-BE49-F238E27FC236}">
                <a16:creationId xmlns:a16="http://schemas.microsoft.com/office/drawing/2014/main" id="{C584D671-23CF-4D70-A67F-67A8257714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37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7">
            <a:extLst>
              <a:ext uri="{FF2B5EF4-FFF2-40B4-BE49-F238E27FC236}">
                <a16:creationId xmlns:a16="http://schemas.microsoft.com/office/drawing/2014/main" id="{E1547D30-598B-41B4-ADC3-F9EC901B8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35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8">
            <a:extLst>
              <a:ext uri="{FF2B5EF4-FFF2-40B4-BE49-F238E27FC236}">
                <a16:creationId xmlns:a16="http://schemas.microsoft.com/office/drawing/2014/main" id="{E045A3B8-25D4-488B-8339-7AA9C0CA3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09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19">
            <a:extLst>
              <a:ext uri="{FF2B5EF4-FFF2-40B4-BE49-F238E27FC236}">
                <a16:creationId xmlns:a16="http://schemas.microsoft.com/office/drawing/2014/main" id="{FCA17592-4C3C-44A2-AB8D-6945E79AE5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">
            <a:extLst>
              <a:ext uri="{FF2B5EF4-FFF2-40B4-BE49-F238E27FC236}">
                <a16:creationId xmlns:a16="http://schemas.microsoft.com/office/drawing/2014/main" id="{CE6AF249-01E4-4D68-A36C-9DA74CA943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0">
            <a:extLst>
              <a:ext uri="{FF2B5EF4-FFF2-40B4-BE49-F238E27FC236}">
                <a16:creationId xmlns:a16="http://schemas.microsoft.com/office/drawing/2014/main" id="{1FDEA375-5506-4D1F-BDB2-C4C96F28E3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8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1">
            <a:extLst>
              <a:ext uri="{FF2B5EF4-FFF2-40B4-BE49-F238E27FC236}">
                <a16:creationId xmlns:a16="http://schemas.microsoft.com/office/drawing/2014/main" id="{C6F74C24-6D74-490E-B6BB-F29F93BBD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78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2">
            <a:extLst>
              <a:ext uri="{FF2B5EF4-FFF2-40B4-BE49-F238E27FC236}">
                <a16:creationId xmlns:a16="http://schemas.microsoft.com/office/drawing/2014/main" id="{C988C312-407E-4CAC-B42C-E5BE3E3808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99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3">
            <a:extLst>
              <a:ext uri="{FF2B5EF4-FFF2-40B4-BE49-F238E27FC236}">
                <a16:creationId xmlns:a16="http://schemas.microsoft.com/office/drawing/2014/main" id="{C0560146-A6B4-4954-A6C9-985E1611F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36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4">
            <a:extLst>
              <a:ext uri="{FF2B5EF4-FFF2-40B4-BE49-F238E27FC236}">
                <a16:creationId xmlns:a16="http://schemas.microsoft.com/office/drawing/2014/main" id="{56945E99-B635-4BDB-836E-FF1FB28DDA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76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5">
            <a:extLst>
              <a:ext uri="{FF2B5EF4-FFF2-40B4-BE49-F238E27FC236}">
                <a16:creationId xmlns:a16="http://schemas.microsoft.com/office/drawing/2014/main" id="{E68A1F47-3B2C-4D32-B3AC-D97FCD197C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63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6">
            <a:extLst>
              <a:ext uri="{FF2B5EF4-FFF2-40B4-BE49-F238E27FC236}">
                <a16:creationId xmlns:a16="http://schemas.microsoft.com/office/drawing/2014/main" id="{647D6C92-6749-41A5-A6B8-90FAA0AB98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5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7">
            <a:extLst>
              <a:ext uri="{FF2B5EF4-FFF2-40B4-BE49-F238E27FC236}">
                <a16:creationId xmlns:a16="http://schemas.microsoft.com/office/drawing/2014/main" id="{53E062E2-F411-4F6D-98F1-42277DF46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74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8">
            <a:extLst>
              <a:ext uri="{FF2B5EF4-FFF2-40B4-BE49-F238E27FC236}">
                <a16:creationId xmlns:a16="http://schemas.microsoft.com/office/drawing/2014/main" id="{2C037162-8580-4A0C-AD96-75A1E2E711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15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29">
            <a:extLst>
              <a:ext uri="{FF2B5EF4-FFF2-40B4-BE49-F238E27FC236}">
                <a16:creationId xmlns:a16="http://schemas.microsoft.com/office/drawing/2014/main" id="{0AFD5815-8EB1-4627-81DD-0CFB5F0400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8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">
            <a:extLst>
              <a:ext uri="{FF2B5EF4-FFF2-40B4-BE49-F238E27FC236}">
                <a16:creationId xmlns:a16="http://schemas.microsoft.com/office/drawing/2014/main" id="{CCCD5FEC-075B-4F70-927C-F8C798714A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5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0">
            <a:extLst>
              <a:ext uri="{FF2B5EF4-FFF2-40B4-BE49-F238E27FC236}">
                <a16:creationId xmlns:a16="http://schemas.microsoft.com/office/drawing/2014/main" id="{EF6A3A45-626E-4D68-BBCE-B6DF6E5427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91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1">
            <a:extLst>
              <a:ext uri="{FF2B5EF4-FFF2-40B4-BE49-F238E27FC236}">
                <a16:creationId xmlns:a16="http://schemas.microsoft.com/office/drawing/2014/main" id="{64F078C3-4E3A-4060-9CF4-528BE1664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01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2">
            <a:extLst>
              <a:ext uri="{FF2B5EF4-FFF2-40B4-BE49-F238E27FC236}">
                <a16:creationId xmlns:a16="http://schemas.microsoft.com/office/drawing/2014/main" id="{8C8254C6-8C0B-485A-BC7B-5ADEAA18E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1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3">
            <a:extLst>
              <a:ext uri="{FF2B5EF4-FFF2-40B4-BE49-F238E27FC236}">
                <a16:creationId xmlns:a16="http://schemas.microsoft.com/office/drawing/2014/main" id="{7872C045-2849-4EE9-A9C2-9565A222E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90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4">
            <a:extLst>
              <a:ext uri="{FF2B5EF4-FFF2-40B4-BE49-F238E27FC236}">
                <a16:creationId xmlns:a16="http://schemas.microsoft.com/office/drawing/2014/main" id="{09524005-6432-4909-A887-7F47AF24D6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7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5">
            <a:extLst>
              <a:ext uri="{FF2B5EF4-FFF2-40B4-BE49-F238E27FC236}">
                <a16:creationId xmlns:a16="http://schemas.microsoft.com/office/drawing/2014/main" id="{E2AF73E8-2637-4321-BDA2-3CEAB5B803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30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6">
            <a:extLst>
              <a:ext uri="{FF2B5EF4-FFF2-40B4-BE49-F238E27FC236}">
                <a16:creationId xmlns:a16="http://schemas.microsoft.com/office/drawing/2014/main" id="{41850298-1E95-40A6-9320-519B9C6E83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68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7">
            <a:extLst>
              <a:ext uri="{FF2B5EF4-FFF2-40B4-BE49-F238E27FC236}">
                <a16:creationId xmlns:a16="http://schemas.microsoft.com/office/drawing/2014/main" id="{9807763E-7171-46F7-9DFB-231F0DD3D2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19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8">
            <a:extLst>
              <a:ext uri="{FF2B5EF4-FFF2-40B4-BE49-F238E27FC236}">
                <a16:creationId xmlns:a16="http://schemas.microsoft.com/office/drawing/2014/main" id="{C2D636C5-9D53-40BC-9F30-D125653B58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8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39">
            <a:extLst>
              <a:ext uri="{FF2B5EF4-FFF2-40B4-BE49-F238E27FC236}">
                <a16:creationId xmlns:a16="http://schemas.microsoft.com/office/drawing/2014/main" id="{8828A020-0180-46D0-841A-39228C7AD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8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">
            <a:extLst>
              <a:ext uri="{FF2B5EF4-FFF2-40B4-BE49-F238E27FC236}">
                <a16:creationId xmlns:a16="http://schemas.microsoft.com/office/drawing/2014/main" id="{51B6B35D-E2AB-4C24-A0BB-ABE080293A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31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0">
            <a:extLst>
              <a:ext uri="{FF2B5EF4-FFF2-40B4-BE49-F238E27FC236}">
                <a16:creationId xmlns:a16="http://schemas.microsoft.com/office/drawing/2014/main" id="{1525AEFA-077A-4129-8550-DC7EB8D59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6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1">
            <a:extLst>
              <a:ext uri="{FF2B5EF4-FFF2-40B4-BE49-F238E27FC236}">
                <a16:creationId xmlns:a16="http://schemas.microsoft.com/office/drawing/2014/main" id="{735122EE-25BA-4E6A-AD13-745C278B9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4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2">
            <a:extLst>
              <a:ext uri="{FF2B5EF4-FFF2-40B4-BE49-F238E27FC236}">
                <a16:creationId xmlns:a16="http://schemas.microsoft.com/office/drawing/2014/main" id="{0162645D-C43A-43FA-9709-E0B207618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19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3">
            <a:extLst>
              <a:ext uri="{FF2B5EF4-FFF2-40B4-BE49-F238E27FC236}">
                <a16:creationId xmlns:a16="http://schemas.microsoft.com/office/drawing/2014/main" id="{A663D4A2-D062-4A47-B33B-7D0F5D6CBF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96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4">
            <a:extLst>
              <a:ext uri="{FF2B5EF4-FFF2-40B4-BE49-F238E27FC236}">
                <a16:creationId xmlns:a16="http://schemas.microsoft.com/office/drawing/2014/main" id="{69F9191E-B6E4-4BE2-BFB1-327399668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54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5">
            <a:extLst>
              <a:ext uri="{FF2B5EF4-FFF2-40B4-BE49-F238E27FC236}">
                <a16:creationId xmlns:a16="http://schemas.microsoft.com/office/drawing/2014/main" id="{2C4CE48B-E50B-4417-9EBF-E457142B75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82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6">
            <a:extLst>
              <a:ext uri="{FF2B5EF4-FFF2-40B4-BE49-F238E27FC236}">
                <a16:creationId xmlns:a16="http://schemas.microsoft.com/office/drawing/2014/main" id="{3B1E93CD-9FD9-406E-8913-0F0BB16BB0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75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7">
            <a:extLst>
              <a:ext uri="{FF2B5EF4-FFF2-40B4-BE49-F238E27FC236}">
                <a16:creationId xmlns:a16="http://schemas.microsoft.com/office/drawing/2014/main" id="{1D6B6BE1-8E20-46A8-A557-81EA302899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9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8">
            <a:extLst>
              <a:ext uri="{FF2B5EF4-FFF2-40B4-BE49-F238E27FC236}">
                <a16:creationId xmlns:a16="http://schemas.microsoft.com/office/drawing/2014/main" id="{5DE9F18D-0447-4183-AA39-964CC22A8A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73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49">
            <a:extLst>
              <a:ext uri="{FF2B5EF4-FFF2-40B4-BE49-F238E27FC236}">
                <a16:creationId xmlns:a16="http://schemas.microsoft.com/office/drawing/2014/main" id="{E16058EE-2CEB-4661-BC35-26CEB0D445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4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">
            <a:extLst>
              <a:ext uri="{FF2B5EF4-FFF2-40B4-BE49-F238E27FC236}">
                <a16:creationId xmlns:a16="http://schemas.microsoft.com/office/drawing/2014/main" id="{86D5D117-BB9F-45FF-ACF4-069EDCA1C1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466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0">
            <a:extLst>
              <a:ext uri="{FF2B5EF4-FFF2-40B4-BE49-F238E27FC236}">
                <a16:creationId xmlns:a16="http://schemas.microsoft.com/office/drawing/2014/main" id="{C6C71705-7DF1-4295-8D2C-4D8BC012EA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52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1">
            <a:extLst>
              <a:ext uri="{FF2B5EF4-FFF2-40B4-BE49-F238E27FC236}">
                <a16:creationId xmlns:a16="http://schemas.microsoft.com/office/drawing/2014/main" id="{8A6851C1-059B-4C1F-911E-A1AE38F04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45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2">
            <a:extLst>
              <a:ext uri="{FF2B5EF4-FFF2-40B4-BE49-F238E27FC236}">
                <a16:creationId xmlns:a16="http://schemas.microsoft.com/office/drawing/2014/main" id="{58B292AF-2838-4B07-9288-0F4B60BD27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719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3">
            <a:extLst>
              <a:ext uri="{FF2B5EF4-FFF2-40B4-BE49-F238E27FC236}">
                <a16:creationId xmlns:a16="http://schemas.microsoft.com/office/drawing/2014/main" id="{E661DA22-5DC7-4724-A2DF-C798D91946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7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4">
            <a:extLst>
              <a:ext uri="{FF2B5EF4-FFF2-40B4-BE49-F238E27FC236}">
                <a16:creationId xmlns:a16="http://schemas.microsoft.com/office/drawing/2014/main" id="{2307B4B2-9046-42F0-ACF1-5DBA762292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329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5">
            <a:extLst>
              <a:ext uri="{FF2B5EF4-FFF2-40B4-BE49-F238E27FC236}">
                <a16:creationId xmlns:a16="http://schemas.microsoft.com/office/drawing/2014/main" id="{27B600A9-3578-480B-B25A-6B135E3D6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95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6">
            <a:extLst>
              <a:ext uri="{FF2B5EF4-FFF2-40B4-BE49-F238E27FC236}">
                <a16:creationId xmlns:a16="http://schemas.microsoft.com/office/drawing/2014/main" id="{4CC281CF-0643-4043-9BA4-22F2F754A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084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7">
            <a:extLst>
              <a:ext uri="{FF2B5EF4-FFF2-40B4-BE49-F238E27FC236}">
                <a16:creationId xmlns:a16="http://schemas.microsoft.com/office/drawing/2014/main" id="{7DC1B5FB-4F00-4458-B0FA-AFABD01FF2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39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8">
            <a:extLst>
              <a:ext uri="{FF2B5EF4-FFF2-40B4-BE49-F238E27FC236}">
                <a16:creationId xmlns:a16="http://schemas.microsoft.com/office/drawing/2014/main" id="{44C29A26-5A89-44FC-A0CB-8AA35A8B2C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87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59">
            <a:extLst>
              <a:ext uri="{FF2B5EF4-FFF2-40B4-BE49-F238E27FC236}">
                <a16:creationId xmlns:a16="http://schemas.microsoft.com/office/drawing/2014/main" id="{9005576D-596F-4AE8-80B5-FB705102D4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8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">
            <a:extLst>
              <a:ext uri="{FF2B5EF4-FFF2-40B4-BE49-F238E27FC236}">
                <a16:creationId xmlns:a16="http://schemas.microsoft.com/office/drawing/2014/main" id="{78F79A1E-DF7B-4A5F-8FA4-87356A119A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35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0">
            <a:extLst>
              <a:ext uri="{FF2B5EF4-FFF2-40B4-BE49-F238E27FC236}">
                <a16:creationId xmlns:a16="http://schemas.microsoft.com/office/drawing/2014/main" id="{D62E27FC-8DC3-4315-87A1-CE720F2C53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648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1">
            <a:extLst>
              <a:ext uri="{FF2B5EF4-FFF2-40B4-BE49-F238E27FC236}">
                <a16:creationId xmlns:a16="http://schemas.microsoft.com/office/drawing/2014/main" id="{E0D40C6E-5B48-4203-83AD-E5019A297E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81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2">
            <a:extLst>
              <a:ext uri="{FF2B5EF4-FFF2-40B4-BE49-F238E27FC236}">
                <a16:creationId xmlns:a16="http://schemas.microsoft.com/office/drawing/2014/main" id="{8710E47D-A75C-41B9-BD34-C0081D67CD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010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3">
            <a:extLst>
              <a:ext uri="{FF2B5EF4-FFF2-40B4-BE49-F238E27FC236}">
                <a16:creationId xmlns:a16="http://schemas.microsoft.com/office/drawing/2014/main" id="{7838EC51-477C-4FF4-84DD-1B052DB75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56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4">
            <a:extLst>
              <a:ext uri="{FF2B5EF4-FFF2-40B4-BE49-F238E27FC236}">
                <a16:creationId xmlns:a16="http://schemas.microsoft.com/office/drawing/2014/main" id="{29BC2FDB-E431-43D5-98EF-BBFB7FD2DD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19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5">
            <a:extLst>
              <a:ext uri="{FF2B5EF4-FFF2-40B4-BE49-F238E27FC236}">
                <a16:creationId xmlns:a16="http://schemas.microsoft.com/office/drawing/2014/main" id="{4940D7EA-412B-4C20-9CFD-F8EA48C38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36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EC16A93-EC02-49DF-B9F5-EB8F0CB10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21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7">
            <a:extLst>
              <a:ext uri="{FF2B5EF4-FFF2-40B4-BE49-F238E27FC236}">
                <a16:creationId xmlns:a16="http://schemas.microsoft.com/office/drawing/2014/main" id="{9F264054-DD13-4D4C-8F14-4208585A9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267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8">
            <a:extLst>
              <a:ext uri="{FF2B5EF4-FFF2-40B4-BE49-F238E27FC236}">
                <a16:creationId xmlns:a16="http://schemas.microsoft.com/office/drawing/2014/main" id="{414ADD1B-9DA8-4C98-9C9D-AC9DE53DA8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970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69">
            <a:extLst>
              <a:ext uri="{FF2B5EF4-FFF2-40B4-BE49-F238E27FC236}">
                <a16:creationId xmlns:a16="http://schemas.microsoft.com/office/drawing/2014/main" id="{1D3F0144-D67D-434C-838B-8FDC1DD20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22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">
            <a:extLst>
              <a:ext uri="{FF2B5EF4-FFF2-40B4-BE49-F238E27FC236}">
                <a16:creationId xmlns:a16="http://schemas.microsoft.com/office/drawing/2014/main" id="{4A49512F-81F0-4FA9-A67B-E2A30153C9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470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0">
            <a:extLst>
              <a:ext uri="{FF2B5EF4-FFF2-40B4-BE49-F238E27FC236}">
                <a16:creationId xmlns:a16="http://schemas.microsoft.com/office/drawing/2014/main" id="{9D854755-A3E0-498D-9F81-8BE52E45AE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45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1">
            <a:extLst>
              <a:ext uri="{FF2B5EF4-FFF2-40B4-BE49-F238E27FC236}">
                <a16:creationId xmlns:a16="http://schemas.microsoft.com/office/drawing/2014/main" id="{C41D723B-486F-4E89-95D3-93324AD8B5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094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2">
            <a:extLst>
              <a:ext uri="{FF2B5EF4-FFF2-40B4-BE49-F238E27FC236}">
                <a16:creationId xmlns:a16="http://schemas.microsoft.com/office/drawing/2014/main" id="{9A90E966-B170-4DDA-9BA8-FBDEC0379D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828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3">
            <a:extLst>
              <a:ext uri="{FF2B5EF4-FFF2-40B4-BE49-F238E27FC236}">
                <a16:creationId xmlns:a16="http://schemas.microsoft.com/office/drawing/2014/main" id="{CD949CA9-77C7-4469-9E10-BE340534D7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588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4">
            <a:extLst>
              <a:ext uri="{FF2B5EF4-FFF2-40B4-BE49-F238E27FC236}">
                <a16:creationId xmlns:a16="http://schemas.microsoft.com/office/drawing/2014/main" id="{9F62AF79-34B2-4436-8884-0ECF20FC90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27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5">
            <a:extLst>
              <a:ext uri="{FF2B5EF4-FFF2-40B4-BE49-F238E27FC236}">
                <a16:creationId xmlns:a16="http://schemas.microsoft.com/office/drawing/2014/main" id="{2793AF1B-F947-4561-8BA8-70B6FD1C1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703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6">
            <a:extLst>
              <a:ext uri="{FF2B5EF4-FFF2-40B4-BE49-F238E27FC236}">
                <a16:creationId xmlns:a16="http://schemas.microsoft.com/office/drawing/2014/main" id="{B5958D4E-FB06-4A73-9032-97FF07AD05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796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7">
            <a:extLst>
              <a:ext uri="{FF2B5EF4-FFF2-40B4-BE49-F238E27FC236}">
                <a16:creationId xmlns:a16="http://schemas.microsoft.com/office/drawing/2014/main" id="{DD2E1656-0129-4A59-9C2E-2C96CFC158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931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8">
            <a:extLst>
              <a:ext uri="{FF2B5EF4-FFF2-40B4-BE49-F238E27FC236}">
                <a16:creationId xmlns:a16="http://schemas.microsoft.com/office/drawing/2014/main" id="{12650EFB-D01F-44D6-8A6B-28E629012B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442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79">
            <a:extLst>
              <a:ext uri="{FF2B5EF4-FFF2-40B4-BE49-F238E27FC236}">
                <a16:creationId xmlns:a16="http://schemas.microsoft.com/office/drawing/2014/main" id="{77788A6D-5181-41F9-AFFC-C210554299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0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">
            <a:extLst>
              <a:ext uri="{FF2B5EF4-FFF2-40B4-BE49-F238E27FC236}">
                <a16:creationId xmlns:a16="http://schemas.microsoft.com/office/drawing/2014/main" id="{3D935368-021E-42BF-87FC-7B115AAE4D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270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0">
            <a:extLst>
              <a:ext uri="{FF2B5EF4-FFF2-40B4-BE49-F238E27FC236}">
                <a16:creationId xmlns:a16="http://schemas.microsoft.com/office/drawing/2014/main" id="{AE7404BE-BBC1-4464-B0F6-B444289224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911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1">
            <a:extLst>
              <a:ext uri="{FF2B5EF4-FFF2-40B4-BE49-F238E27FC236}">
                <a16:creationId xmlns:a16="http://schemas.microsoft.com/office/drawing/2014/main" id="{A010DB26-15A1-4D5E-BF8D-4D27D88033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106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2">
            <a:extLst>
              <a:ext uri="{FF2B5EF4-FFF2-40B4-BE49-F238E27FC236}">
                <a16:creationId xmlns:a16="http://schemas.microsoft.com/office/drawing/2014/main" id="{010DD82F-4E43-441E-AB21-77B4551225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469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3">
            <a:extLst>
              <a:ext uri="{FF2B5EF4-FFF2-40B4-BE49-F238E27FC236}">
                <a16:creationId xmlns:a16="http://schemas.microsoft.com/office/drawing/2014/main" id="{580FD2EE-973D-443A-B794-2B71831601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63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4">
            <a:extLst>
              <a:ext uri="{FF2B5EF4-FFF2-40B4-BE49-F238E27FC236}">
                <a16:creationId xmlns:a16="http://schemas.microsoft.com/office/drawing/2014/main" id="{202FAAE1-127E-47D6-AF8D-5FBB054DD7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015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5">
            <a:extLst>
              <a:ext uri="{FF2B5EF4-FFF2-40B4-BE49-F238E27FC236}">
                <a16:creationId xmlns:a16="http://schemas.microsoft.com/office/drawing/2014/main" id="{1F057901-FBB8-4113-9E74-21155B758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207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6">
            <a:extLst>
              <a:ext uri="{FF2B5EF4-FFF2-40B4-BE49-F238E27FC236}">
                <a16:creationId xmlns:a16="http://schemas.microsoft.com/office/drawing/2014/main" id="{0719279C-D607-46DD-A7DC-C877B875A5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196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7">
            <a:extLst>
              <a:ext uri="{FF2B5EF4-FFF2-40B4-BE49-F238E27FC236}">
                <a16:creationId xmlns:a16="http://schemas.microsoft.com/office/drawing/2014/main" id="{D7C8675E-8EF6-48F9-8DD6-0FC316E8F2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77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8">
            <a:extLst>
              <a:ext uri="{FF2B5EF4-FFF2-40B4-BE49-F238E27FC236}">
                <a16:creationId xmlns:a16="http://schemas.microsoft.com/office/drawing/2014/main" id="{F6AB59E2-3275-40EC-A099-9F7DB7121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67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89">
            <a:extLst>
              <a:ext uri="{FF2B5EF4-FFF2-40B4-BE49-F238E27FC236}">
                <a16:creationId xmlns:a16="http://schemas.microsoft.com/office/drawing/2014/main" id="{86CB4C26-D6E1-4DBD-ABF9-FA419CFA3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6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9">
            <a:extLst>
              <a:ext uri="{FF2B5EF4-FFF2-40B4-BE49-F238E27FC236}">
                <a16:creationId xmlns:a16="http://schemas.microsoft.com/office/drawing/2014/main" id="{C2786FCA-9F61-4483-83BF-AC91F1A468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913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90">
            <a:extLst>
              <a:ext uri="{FF2B5EF4-FFF2-40B4-BE49-F238E27FC236}">
                <a16:creationId xmlns:a16="http://schemas.microsoft.com/office/drawing/2014/main" id="{ACE90D6B-A8BB-4F1A-A16E-D45DCC7D0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527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91">
            <a:extLst>
              <a:ext uri="{FF2B5EF4-FFF2-40B4-BE49-F238E27FC236}">
                <a16:creationId xmlns:a16="http://schemas.microsoft.com/office/drawing/2014/main" id="{C9C24430-9FBD-4EA3-8B58-3A61EAE361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713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92">
            <a:extLst>
              <a:ext uri="{FF2B5EF4-FFF2-40B4-BE49-F238E27FC236}">
                <a16:creationId xmlns:a16="http://schemas.microsoft.com/office/drawing/2014/main" id="{A152EDE9-FF6B-4871-9F23-7589A4CBB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192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슬라이드93">
            <a:extLst>
              <a:ext uri="{FF2B5EF4-FFF2-40B4-BE49-F238E27FC236}">
                <a16:creationId xmlns:a16="http://schemas.microsoft.com/office/drawing/2014/main" id="{E6B1BB6B-B302-4AFD-8120-F402DEA00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52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와이드스크린</PresentationFormat>
  <Paragraphs>0</Paragraphs>
  <Slides>93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93</vt:i4>
      </vt:variant>
    </vt:vector>
  </HeadingPairs>
  <TitlesOfParts>
    <vt:vector size="96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</cp:revision>
  <dcterms:created xsi:type="dcterms:W3CDTF">2018-12-13T08:28:05Z</dcterms:created>
  <dcterms:modified xsi:type="dcterms:W3CDTF">2018-12-13T08:32:17Z</dcterms:modified>
</cp:coreProperties>
</file>