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photoAlbum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2E69A9-FFF0-4B83-853B-4E8B50D25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2326FC8-B0E8-4244-ACB8-C16E44CFE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625692-F4C7-4D6E-98EE-F23CE9EED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39164BA-55CB-462E-AFAA-96FAD9F98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238BED-D60D-4995-9B02-128AF51BD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633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5FD341-2E2D-4762-9F3C-1EADF183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298ADD9-5987-495A-AF98-D1CF4D9BB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657FC4-59C7-43C5-9FAE-059AC7FB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505CEE5-46D3-4D8C-B616-3B9F3F2D6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EEFFB1-38E1-4512-BD4D-F45D2CC0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166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088AA6E-F9C3-49D8-99FE-A34B2ABB22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49A1E95-94C2-43F2-9DF1-F4431B62A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174414-E111-46D5-AB5A-5B73676AE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C6DC146-B7A5-4A1D-BF51-45A5E873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2A823F-AF40-464B-901C-FC516A44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15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D6C1A3-07CE-4562-AB2F-E51B64538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A7DCF2A-1D73-461C-8EB0-7A42ED967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B608F78-D6E6-4C27-9BE7-E1A036C57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FA20D89-DA10-47D0-9564-72D92EA48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21B733D-35AD-49E1-939A-7F36404EB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153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312856-DCA2-4B56-9E5E-4213F2F3E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CAC045-13B4-4BCE-9B12-5F9045553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12F28C-AE62-439F-B902-A4FD3A35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055B5A-CD33-48E6-BD04-78E357A4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3B67A68-85C8-4273-A2ED-D083430D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80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D33B8ED-8D2A-4703-857C-612C66674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CB1B6F-A267-4553-A812-E2E942A9CF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AFA4089-8A55-4F8F-BF60-F5447F51D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AD60024-DE51-4B3B-869D-26029FED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09BA955-D100-451E-AB52-3A29F0697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AC86899-D3A4-4CA8-863B-573135B9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278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7E0ED3-0E18-4D7D-8BDC-1ABDCAD11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2143B5-4280-4945-A27E-86F983533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B944755-E85C-40D6-AE5B-84103FB31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B691A31-0B54-455C-A697-723F21910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1F91C1A-3523-4AAC-9E21-ABD174EF92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FD81DBB-5D1C-4670-B154-49075CC12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A908AA8-399B-41C1-A824-DD1C4C3E5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397ABED-5ED5-4FBE-B062-B21D8C77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09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C4695-F616-4320-8ABE-73289542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A33B1C0-915E-4FE1-B8AD-1FCF3B06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7854E63-8265-4F25-B859-17B372BD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7281AAD-63F3-49C2-8490-690D39AE3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57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0980462-7AEF-4DE9-82C8-ECB89A3E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E25E9C6-CA2B-41B9-86CC-31953B3B4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157EB4-FD21-4C48-844A-455ACC37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56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7A9B15-A177-474E-AA15-71B51D0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5F7A299-7A5D-48EB-A4BA-63F5E08C8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9DDD713-C70F-41C5-9DCF-FC69716DF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535D9B-EBB5-4C97-BE64-706663E9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027175-9FF6-4A49-87FA-CFAACE70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AA2EFBB-211E-4624-92F1-CC0018EA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752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E2EAE1-5621-4C6E-B36C-4699F2EF2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C87B752-03C7-481E-A59C-467115F9C3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5646294-02CC-42E2-A68F-1F4F6F015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71592BF-C70A-4F4C-883E-5FAA144D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DC30BE6-347A-4CDF-9D71-D95D28BE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22F12E9-60CF-44E1-A1CE-90BEC7451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21C34FE-4218-41A3-A05A-9A3A935DE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79A28E7-177D-4BB4-B6F7-7EDC295F3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099CE26-6971-439E-A032-11515EB71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5D027-262A-422B-AC05-C5E29C1AD8C1}" type="datetimeFigureOut">
              <a:rPr lang="ko-KR" altLang="en-US" smtClean="0"/>
              <a:t>2022-05-27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277EF7B-2380-4494-874E-C18337427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A3C4079-A38A-4488-97AA-554676B69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ADD78-AA08-4037-A261-3E087557E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7044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1 복사">
            <a:extLst>
              <a:ext uri="{FF2B5EF4-FFF2-40B4-BE49-F238E27FC236}">
                <a16:creationId xmlns:a16="http://schemas.microsoft.com/office/drawing/2014/main" id="{B11ECE41-DF5F-47B3-BD1E-97726B08B0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89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10 복사">
            <a:extLst>
              <a:ext uri="{FF2B5EF4-FFF2-40B4-BE49-F238E27FC236}">
                <a16:creationId xmlns:a16="http://schemas.microsoft.com/office/drawing/2014/main" id="{AE32AE7F-9CF9-42B3-A665-76E6161836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42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11 복사">
            <a:extLst>
              <a:ext uri="{FF2B5EF4-FFF2-40B4-BE49-F238E27FC236}">
                <a16:creationId xmlns:a16="http://schemas.microsoft.com/office/drawing/2014/main" id="{8CF0F072-9313-4B76-9CB3-CE147E6EF6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35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12 복사">
            <a:extLst>
              <a:ext uri="{FF2B5EF4-FFF2-40B4-BE49-F238E27FC236}">
                <a16:creationId xmlns:a16="http://schemas.microsoft.com/office/drawing/2014/main" id="{3E2E2DA2-4E90-4477-9EB6-92FB899C83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13 복사">
            <a:extLst>
              <a:ext uri="{FF2B5EF4-FFF2-40B4-BE49-F238E27FC236}">
                <a16:creationId xmlns:a16="http://schemas.microsoft.com/office/drawing/2014/main" id="{F4ACFD5B-0F14-4525-8A31-B8DEB37D0F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1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14 복사">
            <a:extLst>
              <a:ext uri="{FF2B5EF4-FFF2-40B4-BE49-F238E27FC236}">
                <a16:creationId xmlns:a16="http://schemas.microsoft.com/office/drawing/2014/main" id="{EC6DCD5E-93E5-4CA0-A5AF-C57B88BBA9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8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15 복사">
            <a:extLst>
              <a:ext uri="{FF2B5EF4-FFF2-40B4-BE49-F238E27FC236}">
                <a16:creationId xmlns:a16="http://schemas.microsoft.com/office/drawing/2014/main" id="{9A541C2A-1CB2-4943-8068-06C0CDEF7C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09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16 복사">
            <a:extLst>
              <a:ext uri="{FF2B5EF4-FFF2-40B4-BE49-F238E27FC236}">
                <a16:creationId xmlns:a16="http://schemas.microsoft.com/office/drawing/2014/main" id="{1C3511FA-2D83-4F0F-9607-9803C24DCC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5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2 복사">
            <a:extLst>
              <a:ext uri="{FF2B5EF4-FFF2-40B4-BE49-F238E27FC236}">
                <a16:creationId xmlns:a16="http://schemas.microsoft.com/office/drawing/2014/main" id="{13A8A03B-A6B8-439A-B86D-09F6CCEA14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87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3 복사">
            <a:extLst>
              <a:ext uri="{FF2B5EF4-FFF2-40B4-BE49-F238E27FC236}">
                <a16:creationId xmlns:a16="http://schemas.microsoft.com/office/drawing/2014/main" id="{4E2F6D73-8164-424F-AB04-41945BAE3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4 복사">
            <a:extLst>
              <a:ext uri="{FF2B5EF4-FFF2-40B4-BE49-F238E27FC236}">
                <a16:creationId xmlns:a16="http://schemas.microsoft.com/office/drawing/2014/main" id="{F82AE396-D70E-4361-8E52-8A5052E5A7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34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5 복사">
            <a:extLst>
              <a:ext uri="{FF2B5EF4-FFF2-40B4-BE49-F238E27FC236}">
                <a16:creationId xmlns:a16="http://schemas.microsoft.com/office/drawing/2014/main" id="{10DACF39-C657-41AE-8719-F93329940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2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6 복사">
            <a:extLst>
              <a:ext uri="{FF2B5EF4-FFF2-40B4-BE49-F238E27FC236}">
                <a16:creationId xmlns:a16="http://schemas.microsoft.com/office/drawing/2014/main" id="{92098D84-85BF-41DF-B1EA-57A7621084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7 복사">
            <a:extLst>
              <a:ext uri="{FF2B5EF4-FFF2-40B4-BE49-F238E27FC236}">
                <a16:creationId xmlns:a16="http://schemas.microsoft.com/office/drawing/2014/main" id="{D35D9EFC-7010-4246-8EEB-CEBAD68992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80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8 복사">
            <a:extLst>
              <a:ext uri="{FF2B5EF4-FFF2-40B4-BE49-F238E27FC236}">
                <a16:creationId xmlns:a16="http://schemas.microsoft.com/office/drawing/2014/main" id="{5817D28B-EB05-4EB9-9FD7-D80378FD48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6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우리마음속화산이야기_5회기_ppt자료 '해리의분노'-9 복사">
            <a:extLst>
              <a:ext uri="{FF2B5EF4-FFF2-40B4-BE49-F238E27FC236}">
                <a16:creationId xmlns:a16="http://schemas.microsoft.com/office/drawing/2014/main" id="{8716A7CF-B12A-4E83-831C-40A3D386BF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11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와이드스크린</PresentationFormat>
  <Paragraphs>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9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지연</dc:creator>
  <cp:lastModifiedBy>김 지연</cp:lastModifiedBy>
  <cp:revision>1</cp:revision>
  <dcterms:created xsi:type="dcterms:W3CDTF">2022-05-27T02:04:52Z</dcterms:created>
  <dcterms:modified xsi:type="dcterms:W3CDTF">2022-05-27T02:05:57Z</dcterms:modified>
</cp:coreProperties>
</file>