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  <p:sldMasterId id="2147483749" r:id="rId2"/>
    <p:sldMasterId id="2147483764" r:id="rId3"/>
  </p:sldMasterIdLst>
  <p:notesMasterIdLst>
    <p:notesMasterId r:id="rId23"/>
  </p:notesMasterIdLst>
  <p:handoutMasterIdLst>
    <p:handoutMasterId r:id="rId24"/>
  </p:handoutMasterIdLst>
  <p:sldIdLst>
    <p:sldId id="2600" r:id="rId4"/>
    <p:sldId id="2567" r:id="rId5"/>
    <p:sldId id="2538" r:id="rId6"/>
    <p:sldId id="2517" r:id="rId7"/>
    <p:sldId id="2539" r:id="rId8"/>
    <p:sldId id="2532" r:id="rId9"/>
    <p:sldId id="2581" r:id="rId10"/>
    <p:sldId id="2582" r:id="rId11"/>
    <p:sldId id="2587" r:id="rId12"/>
    <p:sldId id="2588" r:id="rId13"/>
    <p:sldId id="2533" r:id="rId14"/>
    <p:sldId id="2585" r:id="rId15"/>
    <p:sldId id="2583" r:id="rId16"/>
    <p:sldId id="2602" r:id="rId17"/>
    <p:sldId id="2601" r:id="rId18"/>
    <p:sldId id="2584" r:id="rId19"/>
    <p:sldId id="2540" r:id="rId20"/>
    <p:sldId id="2599" r:id="rId21"/>
    <p:sldId id="2472" r:id="rId22"/>
  </p:sldIdLst>
  <p:sldSz cx="9144000" cy="6858000" type="screen4x3"/>
  <p:notesSz cx="6858000" cy="9144000"/>
  <p:embeddedFontLst>
    <p:embeddedFont>
      <p:font typeface="Arial Unicode MS" panose="020B0604020202020204" pitchFamily="50" charset="-127"/>
      <p:regular r:id="rId25"/>
    </p:embeddedFont>
    <p:embeddedFont>
      <p:font typeface="HY견고딕" panose="02030600000101010101" pitchFamily="18" charset="-127"/>
      <p:regular r:id="rId26"/>
    </p:embeddedFont>
    <p:embeddedFont>
      <p:font typeface="THE행복열매" panose="02020603020101020101" pitchFamily="18" charset="-127"/>
      <p:regular r:id="rId27"/>
    </p:embeddedFont>
    <p:embeddedFont>
      <p:font typeface="나눔고딕 ExtraBold" panose="020D0904000000000000" pitchFamily="50" charset="-127"/>
      <p:bold r:id="rId28"/>
    </p:embeddedFont>
    <p:embeddedFont>
      <p:font typeface="나눔스퀘어 Bold" panose="020B0600000101010101" pitchFamily="50" charset="-127"/>
      <p:bold r:id="rId29"/>
    </p:embeddedFont>
    <p:embeddedFont>
      <p:font typeface="나눔스퀘어 ExtraBold" panose="020B0600000101010101" pitchFamily="50" charset="-127"/>
      <p:bold r:id="rId3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8E5"/>
    <a:srgbClr val="FF6600"/>
    <a:srgbClr val="FF9900"/>
    <a:srgbClr val="003366"/>
    <a:srgbClr val="FFFF66"/>
    <a:srgbClr val="9966FF"/>
    <a:srgbClr val="00A99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772" autoAdjust="0"/>
  </p:normalViewPr>
  <p:slideViewPr>
    <p:cSldViewPr>
      <p:cViewPr varScale="1">
        <p:scale>
          <a:sx n="108" d="100"/>
          <a:sy n="10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57ACAE-E423-484C-A4C8-387FD663DF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19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9E838A-FD04-41BC-A6DE-172D4D8C1F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39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90738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7B4-CE0B-4A22-8438-2D85445982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821F-BD5C-4BB1-B6AA-C134BE880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47638"/>
            <a:ext cx="2108200" cy="5645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47638"/>
            <a:ext cx="6175375" cy="5645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E02F-CF6C-4471-A750-3E91FB427E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3011A-CD9D-49BE-806D-185E54A414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7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8796-55A7-4C24-A91E-C1A6D49A6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6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0205-773A-42A4-91FC-5158C1D150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8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9616-E395-4465-AE41-8347174CA8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43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A19E-F399-4011-80DE-925163E4454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90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9AAD-62C5-4D9D-B9D4-842BF568D26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2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779-A8F3-423E-8450-A9654B9BA3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80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C370-DDCB-42AD-92DC-32130838E84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8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49B-4B46-4FD1-B1CD-BC9B96543C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429C5-9825-495A-804C-4E926319D6F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59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7CDB-C71D-4458-B026-645759B038C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85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2BE1-27A1-4CF5-961B-C9699F4397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76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54FA-F2AB-4076-9290-FE28B697DF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24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A076-182E-4D55-A12B-F08D4ED04C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80BF-B4DD-4532-A537-A6337A8E59C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4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EAB605-FA46-4434-912B-EC0E8C39CD3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3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564E4-527E-4D69-9D59-2719585CD2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59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F25E-B378-4AAE-B2B7-D2A89B7F4C5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84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AD32-28FC-449C-851F-0D6B09DDFF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4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E527-14C7-4FFE-B339-2E0ECBF33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92C-5233-4D44-AD9F-E57EC809D4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19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527B-245C-49AB-B0D0-B4E22555203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70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6ED1-3B60-442D-BAB1-A319C2868A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66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4686-3B58-4E86-8612-D938C952212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14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9277-E431-44B7-B971-012597C0111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23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4C59-AC17-4071-B37E-46ADDD5C70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51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D9A8-B404-4CBA-8BA7-BC8788CC66C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2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59134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CEBCB-4D53-4A0B-9A0F-1C0E6F5665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9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6F51-65F7-45F3-B87A-068BD0DFE8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F8A4-793E-4619-AEB9-8AEEAE6EA7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A514-5C93-44DD-9B27-7D7CA4746A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BAD1-F316-4C2E-B805-D8C49AEBAB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3219-ECD7-4171-98D4-842D81F060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5982-BEA7-4D91-901B-A641E4F0CD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sub_je_0211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7638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FF8E1C-50E9-463B-B0A3-B11726A8B4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6" descr="sub_je_0211_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648E4A-87AC-4921-B16E-CC305EDAE0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7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2" name="Picture 76" descr="sub_je_0211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2676A2F-C2E2-42D7-ABC7-60C66DAA0B2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4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35511" y="1844824"/>
            <a:ext cx="9216023" cy="511256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0000" dirty="0" err="1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아이폴리</a:t>
            </a:r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kumimoji="0" lang="en-US" altLang="ko-KR" sz="10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진로탐색활동</a:t>
            </a:r>
            <a:endParaRPr kumimoji="0" lang="ko-KR" altLang="en-US" sz="100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F756F-5803-49D4-9A35-E2B76C4902D1}"/>
              </a:ext>
            </a:extLst>
          </p:cNvPr>
          <p:cNvSpPr txBox="1"/>
          <p:nvPr/>
        </p:nvSpPr>
        <p:spPr>
          <a:xfrm>
            <a:off x="2613771" y="305361"/>
            <a:ext cx="3916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중학생용</a:t>
            </a:r>
          </a:p>
        </p:txBody>
      </p:sp>
    </p:spTree>
    <p:extLst>
      <p:ext uri="{BB962C8B-B14F-4D97-AF65-F5344CB8AC3E}">
        <p14:creationId xmlns:p14="http://schemas.microsoft.com/office/powerpoint/2010/main" val="3625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A35E0B5-B17D-49EA-A70B-E5439E0FC9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ADC2DC-672B-4EED-8120-95356B9CF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89163-632A-4F22-B813-DDB69A91ABFF}"/>
              </a:ext>
            </a:extLst>
          </p:cNvPr>
          <p:cNvSpPr txBox="1"/>
          <p:nvPr/>
        </p:nvSpPr>
        <p:spPr>
          <a:xfrm>
            <a:off x="1979712" y="5589240"/>
            <a:ext cx="6533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폴리를 굴려 큰 숫자가 나온 사람부터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자신의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말을 정해서 출발지점에 놓습니다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3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6F56602-0C1E-41B1-9763-9847C0F9FA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66A6D6F-8DB4-49C1-A03F-5F2AB68C3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B8351-3F84-4273-80C0-8AA3CB38CB3B}"/>
              </a:ext>
            </a:extLst>
          </p:cNvPr>
          <p:cNvSpPr txBox="1"/>
          <p:nvPr/>
        </p:nvSpPr>
        <p:spPr>
          <a:xfrm>
            <a:off x="2123728" y="5589240"/>
            <a:ext cx="63462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5.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굴리고 질문에 대답을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한 후 숫자만큼 말을 이동합니다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10A1C3C6-7885-44C3-937E-48F3C8C35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538E83-9EAA-4B56-9DC0-968085D7B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872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68E4D-28B0-4C99-A991-1A8B5FC924EF}"/>
              </a:ext>
            </a:extLst>
          </p:cNvPr>
          <p:cNvSpPr txBox="1"/>
          <p:nvPr/>
        </p:nvSpPr>
        <p:spPr>
          <a:xfrm>
            <a:off x="1761744" y="5609088"/>
            <a:ext cx="7128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6.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던져 ①∼⑤숫자가 나오면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게임판의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숫자의 문장을 읽으면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3B9A67-F607-4F83-AD64-AA10F21CA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3813"/>
            <a:ext cx="1988295" cy="18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8FCD2DE-B46C-4C38-AA27-64A37C0415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6AE358-56E2-411F-B87B-783F5F93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F4D71-FF6F-4844-BA34-E3BB76358B84}"/>
              </a:ext>
            </a:extLst>
          </p:cNvPr>
          <p:cNvSpPr txBox="1"/>
          <p:nvPr/>
        </p:nvSpPr>
        <p:spPr>
          <a:xfrm>
            <a:off x="1115616" y="5576662"/>
            <a:ext cx="7560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7.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질문순서는 오른쪽 방향으로 진행합니다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</a:p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(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폴리를 굴린 사람의 오른쪽 방향으로 진행합니다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.)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8FCD2DE-B46C-4C38-AA27-64A37C0415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9BA45E-D4F8-48F5-96C9-672D4F81C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F4D71-FF6F-4844-BA34-E3BB76358B84}"/>
              </a:ext>
            </a:extLst>
          </p:cNvPr>
          <p:cNvSpPr txBox="1"/>
          <p:nvPr/>
        </p:nvSpPr>
        <p:spPr>
          <a:xfrm>
            <a:off x="2341696" y="5643825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8.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정해진 시간동안 도착에 가장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가까운 사람이 이기게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29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rgbClr val="FFFFF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35497" y="1268760"/>
            <a:ext cx="5832648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내가 만든 폴리로만 굴려야 하나요</a:t>
            </a:r>
            <a:r>
              <a:rPr lang="en-US" altLang="ko-KR" sz="28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99592" y="2708920"/>
            <a:ext cx="8137262" cy="3396071"/>
            <a:chOff x="899592" y="2708920"/>
            <a:chExt cx="8137262" cy="3396071"/>
          </a:xfrm>
        </p:grpSpPr>
        <p:sp>
          <p:nvSpPr>
            <p:cNvPr id="5" name="말풍선: 모서리가 둥근 사각형 2">
              <a:extLst/>
            </p:cNvPr>
            <p:cNvSpPr/>
            <p:nvPr/>
          </p:nvSpPr>
          <p:spPr>
            <a:xfrm flipH="1">
              <a:off x="4932039" y="2708920"/>
              <a:ext cx="4104815" cy="1512168"/>
            </a:xfrm>
            <a:custGeom>
              <a:avLst/>
              <a:gdLst>
                <a:gd name="connsiteX0" fmla="*/ 0 w 9274628"/>
                <a:gd name="connsiteY0" fmla="*/ 229814 h 1378857"/>
                <a:gd name="connsiteX1" fmla="*/ 229814 w 9274628"/>
                <a:gd name="connsiteY1" fmla="*/ 0 h 1378857"/>
                <a:gd name="connsiteX2" fmla="*/ 1545771 w 9274628"/>
                <a:gd name="connsiteY2" fmla="*/ 0 h 1378857"/>
                <a:gd name="connsiteX3" fmla="*/ 1545771 w 9274628"/>
                <a:gd name="connsiteY3" fmla="*/ 0 h 1378857"/>
                <a:gd name="connsiteX4" fmla="*/ 3864428 w 9274628"/>
                <a:gd name="connsiteY4" fmla="*/ 0 h 1378857"/>
                <a:gd name="connsiteX5" fmla="*/ 9044814 w 9274628"/>
                <a:gd name="connsiteY5" fmla="*/ 0 h 1378857"/>
                <a:gd name="connsiteX6" fmla="*/ 9274628 w 9274628"/>
                <a:gd name="connsiteY6" fmla="*/ 229814 h 1378857"/>
                <a:gd name="connsiteX7" fmla="*/ 9274628 w 9274628"/>
                <a:gd name="connsiteY7" fmla="*/ 804333 h 1378857"/>
                <a:gd name="connsiteX8" fmla="*/ 9274628 w 9274628"/>
                <a:gd name="connsiteY8" fmla="*/ 804333 h 1378857"/>
                <a:gd name="connsiteX9" fmla="*/ 9274628 w 9274628"/>
                <a:gd name="connsiteY9" fmla="*/ 1149048 h 1378857"/>
                <a:gd name="connsiteX10" fmla="*/ 9274628 w 9274628"/>
                <a:gd name="connsiteY10" fmla="*/ 1149043 h 1378857"/>
                <a:gd name="connsiteX11" fmla="*/ 9044814 w 9274628"/>
                <a:gd name="connsiteY11" fmla="*/ 1378857 h 1378857"/>
                <a:gd name="connsiteX12" fmla="*/ 3864428 w 9274628"/>
                <a:gd name="connsiteY12" fmla="*/ 1378857 h 1378857"/>
                <a:gd name="connsiteX13" fmla="*/ 1545771 w 9274628"/>
                <a:gd name="connsiteY13" fmla="*/ 1378857 h 1378857"/>
                <a:gd name="connsiteX14" fmla="*/ 1545771 w 9274628"/>
                <a:gd name="connsiteY14" fmla="*/ 1378857 h 1378857"/>
                <a:gd name="connsiteX15" fmla="*/ 229814 w 9274628"/>
                <a:gd name="connsiteY15" fmla="*/ 1378857 h 1378857"/>
                <a:gd name="connsiteX16" fmla="*/ 0 w 9274628"/>
                <a:gd name="connsiteY16" fmla="*/ 1149043 h 1378857"/>
                <a:gd name="connsiteX17" fmla="*/ 0 w 9274628"/>
                <a:gd name="connsiteY17" fmla="*/ 1149048 h 1378857"/>
                <a:gd name="connsiteX18" fmla="*/ -429972 w 9274628"/>
                <a:gd name="connsiteY18" fmla="*/ 829327 h 1378857"/>
                <a:gd name="connsiteX19" fmla="*/ 0 w 9274628"/>
                <a:gd name="connsiteY19" fmla="*/ 804333 h 1378857"/>
                <a:gd name="connsiteX20" fmla="*/ 0 w 9274628"/>
                <a:gd name="connsiteY20" fmla="*/ 229814 h 1378857"/>
                <a:gd name="connsiteX0" fmla="*/ 429972 w 9704600"/>
                <a:gd name="connsiteY0" fmla="*/ 229814 h 1378857"/>
                <a:gd name="connsiteX1" fmla="*/ 659786 w 9704600"/>
                <a:gd name="connsiteY1" fmla="*/ 0 h 1378857"/>
                <a:gd name="connsiteX2" fmla="*/ 1975743 w 9704600"/>
                <a:gd name="connsiteY2" fmla="*/ 0 h 1378857"/>
                <a:gd name="connsiteX3" fmla="*/ 1975743 w 9704600"/>
                <a:gd name="connsiteY3" fmla="*/ 0 h 1378857"/>
                <a:gd name="connsiteX4" fmla="*/ 4294400 w 9704600"/>
                <a:gd name="connsiteY4" fmla="*/ 0 h 1378857"/>
                <a:gd name="connsiteX5" fmla="*/ 9474786 w 9704600"/>
                <a:gd name="connsiteY5" fmla="*/ 0 h 1378857"/>
                <a:gd name="connsiteX6" fmla="*/ 9704600 w 9704600"/>
                <a:gd name="connsiteY6" fmla="*/ 229814 h 1378857"/>
                <a:gd name="connsiteX7" fmla="*/ 9704600 w 9704600"/>
                <a:gd name="connsiteY7" fmla="*/ 804333 h 1378857"/>
                <a:gd name="connsiteX8" fmla="*/ 9704600 w 9704600"/>
                <a:gd name="connsiteY8" fmla="*/ 804333 h 1378857"/>
                <a:gd name="connsiteX9" fmla="*/ 9704600 w 9704600"/>
                <a:gd name="connsiteY9" fmla="*/ 1149048 h 1378857"/>
                <a:gd name="connsiteX10" fmla="*/ 9704600 w 9704600"/>
                <a:gd name="connsiteY10" fmla="*/ 1149043 h 1378857"/>
                <a:gd name="connsiteX11" fmla="*/ 9474786 w 9704600"/>
                <a:gd name="connsiteY11" fmla="*/ 1378857 h 1378857"/>
                <a:gd name="connsiteX12" fmla="*/ 4294400 w 9704600"/>
                <a:gd name="connsiteY12" fmla="*/ 1378857 h 1378857"/>
                <a:gd name="connsiteX13" fmla="*/ 1975743 w 9704600"/>
                <a:gd name="connsiteY13" fmla="*/ 1378857 h 1378857"/>
                <a:gd name="connsiteX14" fmla="*/ 1975743 w 9704600"/>
                <a:gd name="connsiteY14" fmla="*/ 1378857 h 1378857"/>
                <a:gd name="connsiteX15" fmla="*/ 659786 w 9704600"/>
                <a:gd name="connsiteY15" fmla="*/ 1378857 h 1378857"/>
                <a:gd name="connsiteX16" fmla="*/ 429972 w 9704600"/>
                <a:gd name="connsiteY16" fmla="*/ 1149043 h 1378857"/>
                <a:gd name="connsiteX17" fmla="*/ 418019 w 9704600"/>
                <a:gd name="connsiteY17" fmla="*/ 969754 h 1378857"/>
                <a:gd name="connsiteX18" fmla="*/ 0 w 9704600"/>
                <a:gd name="connsiteY18" fmla="*/ 829327 h 1378857"/>
                <a:gd name="connsiteX19" fmla="*/ 429972 w 9704600"/>
                <a:gd name="connsiteY19" fmla="*/ 804333 h 1378857"/>
                <a:gd name="connsiteX20" fmla="*/ 429972 w 9704600"/>
                <a:gd name="connsiteY20" fmla="*/ 229814 h 1378857"/>
                <a:gd name="connsiteX0" fmla="*/ 268607 w 9543235"/>
                <a:gd name="connsiteY0" fmla="*/ 229814 h 1378857"/>
                <a:gd name="connsiteX1" fmla="*/ 498421 w 9543235"/>
                <a:gd name="connsiteY1" fmla="*/ 0 h 1378857"/>
                <a:gd name="connsiteX2" fmla="*/ 1814378 w 9543235"/>
                <a:gd name="connsiteY2" fmla="*/ 0 h 1378857"/>
                <a:gd name="connsiteX3" fmla="*/ 1814378 w 9543235"/>
                <a:gd name="connsiteY3" fmla="*/ 0 h 1378857"/>
                <a:gd name="connsiteX4" fmla="*/ 4133035 w 9543235"/>
                <a:gd name="connsiteY4" fmla="*/ 0 h 1378857"/>
                <a:gd name="connsiteX5" fmla="*/ 9313421 w 9543235"/>
                <a:gd name="connsiteY5" fmla="*/ 0 h 1378857"/>
                <a:gd name="connsiteX6" fmla="*/ 9543235 w 9543235"/>
                <a:gd name="connsiteY6" fmla="*/ 229814 h 1378857"/>
                <a:gd name="connsiteX7" fmla="*/ 9543235 w 9543235"/>
                <a:gd name="connsiteY7" fmla="*/ 804333 h 1378857"/>
                <a:gd name="connsiteX8" fmla="*/ 9543235 w 9543235"/>
                <a:gd name="connsiteY8" fmla="*/ 804333 h 1378857"/>
                <a:gd name="connsiteX9" fmla="*/ 9543235 w 9543235"/>
                <a:gd name="connsiteY9" fmla="*/ 1149048 h 1378857"/>
                <a:gd name="connsiteX10" fmla="*/ 9543235 w 9543235"/>
                <a:gd name="connsiteY10" fmla="*/ 1149043 h 1378857"/>
                <a:gd name="connsiteX11" fmla="*/ 9313421 w 9543235"/>
                <a:gd name="connsiteY11" fmla="*/ 1378857 h 1378857"/>
                <a:gd name="connsiteX12" fmla="*/ 4133035 w 9543235"/>
                <a:gd name="connsiteY12" fmla="*/ 1378857 h 1378857"/>
                <a:gd name="connsiteX13" fmla="*/ 1814378 w 9543235"/>
                <a:gd name="connsiteY13" fmla="*/ 1378857 h 1378857"/>
                <a:gd name="connsiteX14" fmla="*/ 1814378 w 9543235"/>
                <a:gd name="connsiteY14" fmla="*/ 1378857 h 1378857"/>
                <a:gd name="connsiteX15" fmla="*/ 498421 w 9543235"/>
                <a:gd name="connsiteY15" fmla="*/ 1378857 h 1378857"/>
                <a:gd name="connsiteX16" fmla="*/ 268607 w 9543235"/>
                <a:gd name="connsiteY16" fmla="*/ 1149043 h 1378857"/>
                <a:gd name="connsiteX17" fmla="*/ 256654 w 9543235"/>
                <a:gd name="connsiteY17" fmla="*/ 969754 h 1378857"/>
                <a:gd name="connsiteX18" fmla="*/ 0 w 9543235"/>
                <a:gd name="connsiteY18" fmla="*/ 841280 h 1378857"/>
                <a:gd name="connsiteX19" fmla="*/ 268607 w 9543235"/>
                <a:gd name="connsiteY19" fmla="*/ 804333 h 1378857"/>
                <a:gd name="connsiteX20" fmla="*/ 268607 w 9543235"/>
                <a:gd name="connsiteY20" fmla="*/ 229814 h 1378857"/>
                <a:gd name="connsiteX0" fmla="*/ 268607 w 9543235"/>
                <a:gd name="connsiteY0" fmla="*/ 229814 h 1378857"/>
                <a:gd name="connsiteX1" fmla="*/ 498421 w 9543235"/>
                <a:gd name="connsiteY1" fmla="*/ 0 h 1378857"/>
                <a:gd name="connsiteX2" fmla="*/ 1814378 w 9543235"/>
                <a:gd name="connsiteY2" fmla="*/ 0 h 1378857"/>
                <a:gd name="connsiteX3" fmla="*/ 1814378 w 9543235"/>
                <a:gd name="connsiteY3" fmla="*/ 0 h 1378857"/>
                <a:gd name="connsiteX4" fmla="*/ 4133035 w 9543235"/>
                <a:gd name="connsiteY4" fmla="*/ 0 h 1378857"/>
                <a:gd name="connsiteX5" fmla="*/ 9313421 w 9543235"/>
                <a:gd name="connsiteY5" fmla="*/ 0 h 1378857"/>
                <a:gd name="connsiteX6" fmla="*/ 9543235 w 9543235"/>
                <a:gd name="connsiteY6" fmla="*/ 229814 h 1378857"/>
                <a:gd name="connsiteX7" fmla="*/ 9543235 w 9543235"/>
                <a:gd name="connsiteY7" fmla="*/ 804333 h 1378857"/>
                <a:gd name="connsiteX8" fmla="*/ 9543235 w 9543235"/>
                <a:gd name="connsiteY8" fmla="*/ 804333 h 1378857"/>
                <a:gd name="connsiteX9" fmla="*/ 9543235 w 9543235"/>
                <a:gd name="connsiteY9" fmla="*/ 1149048 h 1378857"/>
                <a:gd name="connsiteX10" fmla="*/ 9543235 w 9543235"/>
                <a:gd name="connsiteY10" fmla="*/ 1149043 h 1378857"/>
                <a:gd name="connsiteX11" fmla="*/ 9313421 w 9543235"/>
                <a:gd name="connsiteY11" fmla="*/ 1378857 h 1378857"/>
                <a:gd name="connsiteX12" fmla="*/ 4133035 w 9543235"/>
                <a:gd name="connsiteY12" fmla="*/ 1378857 h 1378857"/>
                <a:gd name="connsiteX13" fmla="*/ 1814378 w 9543235"/>
                <a:gd name="connsiteY13" fmla="*/ 1378857 h 1378857"/>
                <a:gd name="connsiteX14" fmla="*/ 1814378 w 9543235"/>
                <a:gd name="connsiteY14" fmla="*/ 1378857 h 1378857"/>
                <a:gd name="connsiteX15" fmla="*/ 498421 w 9543235"/>
                <a:gd name="connsiteY15" fmla="*/ 1378857 h 1378857"/>
                <a:gd name="connsiteX16" fmla="*/ 268607 w 9543235"/>
                <a:gd name="connsiteY16" fmla="*/ 1149043 h 1378857"/>
                <a:gd name="connsiteX17" fmla="*/ 268607 w 9543235"/>
                <a:gd name="connsiteY17" fmla="*/ 969754 h 1378857"/>
                <a:gd name="connsiteX18" fmla="*/ 0 w 9543235"/>
                <a:gd name="connsiteY18" fmla="*/ 841280 h 1378857"/>
                <a:gd name="connsiteX19" fmla="*/ 268607 w 9543235"/>
                <a:gd name="connsiteY19" fmla="*/ 804333 h 1378857"/>
                <a:gd name="connsiteX20" fmla="*/ 268607 w 9543235"/>
                <a:gd name="connsiteY20" fmla="*/ 229814 h 13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43235" h="1378857">
                  <a:moveTo>
                    <a:pt x="268607" y="229814"/>
                  </a:moveTo>
                  <a:cubicBezTo>
                    <a:pt x="268607" y="102891"/>
                    <a:pt x="371498" y="0"/>
                    <a:pt x="498421" y="0"/>
                  </a:cubicBezTo>
                  <a:lnTo>
                    <a:pt x="1814378" y="0"/>
                  </a:lnTo>
                  <a:lnTo>
                    <a:pt x="1814378" y="0"/>
                  </a:lnTo>
                  <a:lnTo>
                    <a:pt x="4133035" y="0"/>
                  </a:lnTo>
                  <a:lnTo>
                    <a:pt x="9313421" y="0"/>
                  </a:lnTo>
                  <a:cubicBezTo>
                    <a:pt x="9440344" y="0"/>
                    <a:pt x="9543235" y="102891"/>
                    <a:pt x="9543235" y="229814"/>
                  </a:cubicBezTo>
                  <a:lnTo>
                    <a:pt x="9543235" y="804333"/>
                  </a:lnTo>
                  <a:lnTo>
                    <a:pt x="9543235" y="804333"/>
                  </a:lnTo>
                  <a:lnTo>
                    <a:pt x="9543235" y="1149048"/>
                  </a:lnTo>
                  <a:lnTo>
                    <a:pt x="9543235" y="1149043"/>
                  </a:lnTo>
                  <a:cubicBezTo>
                    <a:pt x="9543235" y="1275966"/>
                    <a:pt x="9440344" y="1378857"/>
                    <a:pt x="9313421" y="1378857"/>
                  </a:cubicBezTo>
                  <a:lnTo>
                    <a:pt x="4133035" y="1378857"/>
                  </a:lnTo>
                  <a:lnTo>
                    <a:pt x="1814378" y="1378857"/>
                  </a:lnTo>
                  <a:lnTo>
                    <a:pt x="1814378" y="1378857"/>
                  </a:lnTo>
                  <a:lnTo>
                    <a:pt x="498421" y="1378857"/>
                  </a:lnTo>
                  <a:cubicBezTo>
                    <a:pt x="371498" y="1378857"/>
                    <a:pt x="268607" y="1275966"/>
                    <a:pt x="268607" y="1149043"/>
                  </a:cubicBezTo>
                  <a:lnTo>
                    <a:pt x="268607" y="969754"/>
                  </a:lnTo>
                  <a:lnTo>
                    <a:pt x="0" y="841280"/>
                  </a:lnTo>
                  <a:lnTo>
                    <a:pt x="268607" y="804333"/>
                  </a:lnTo>
                  <a:lnTo>
                    <a:pt x="268607" y="2298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ko-KR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4</a:t>
              </a: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개의 </a:t>
              </a:r>
              <a:r>
                <a:rPr lang="ko-KR" altLang="en-US" sz="3000" dirty="0" err="1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폴리를</a:t>
              </a: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한 번씩 </a:t>
              </a:r>
              <a:endParaRPr lang="en-US" altLang="ko-KR" sz="3000" dirty="0">
                <a:solidFill>
                  <a:srgbClr val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defRPr/>
              </a:pPr>
              <a:r>
                <a:rPr lang="ko-KR" altLang="en-US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돌아가면서 굴리세요</a:t>
              </a:r>
              <a:r>
                <a:rPr lang="en-US" altLang="ko-KR" sz="3000" dirty="0">
                  <a:solidFill>
                    <a:srgbClr val="00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</a:t>
              </a:r>
            </a:p>
          </p:txBody>
        </p:sp>
        <p:pic>
          <p:nvPicPr>
            <p:cNvPr id="8" name="Picture 2" descr="C:\Users\Administrator\Desktop\중-아이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4" t="49873" r="71796" b="26912"/>
            <a:stretch/>
          </p:blipFill>
          <p:spPr bwMode="auto">
            <a:xfrm>
              <a:off x="899592" y="4524497"/>
              <a:ext cx="1285410" cy="1580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dministrator\Desktop\중-아이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4" t="34018" r="60852" b="44655"/>
            <a:stretch/>
          </p:blipFill>
          <p:spPr bwMode="auto">
            <a:xfrm>
              <a:off x="2661332" y="4524497"/>
              <a:ext cx="1542893" cy="151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istrator\Desktop\중-아이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81" t="26657" r="47312" b="52016"/>
            <a:stretch/>
          </p:blipFill>
          <p:spPr bwMode="auto">
            <a:xfrm>
              <a:off x="4744540" y="4524497"/>
              <a:ext cx="1302030" cy="151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istrator\Desktop\중-아이폴리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95" t="44225" r="40402" b="34326"/>
            <a:stretch/>
          </p:blipFill>
          <p:spPr bwMode="auto">
            <a:xfrm>
              <a:off x="6588224" y="4524497"/>
              <a:ext cx="1428604" cy="151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2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19929" y="1268760"/>
            <a:ext cx="6208255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만든 사람 면이 나오면 어떻게 하나요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</p:txBody>
      </p:sp>
      <p:sp>
        <p:nvSpPr>
          <p:cNvPr id="5" name="말풍선: 모서리가 둥근 사각형 2">
            <a:extLst/>
          </p:cNvPr>
          <p:cNvSpPr/>
          <p:nvPr/>
        </p:nvSpPr>
        <p:spPr>
          <a:xfrm flipH="1">
            <a:off x="3523884" y="2492896"/>
            <a:ext cx="5347696" cy="1080120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6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칸 이동 후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한번 더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굴리세요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6" name="말풍선: 모서리가 둥근 사각형 2">
            <a:extLst/>
          </p:cNvPr>
          <p:cNvSpPr/>
          <p:nvPr/>
        </p:nvSpPr>
        <p:spPr>
          <a:xfrm>
            <a:off x="16392" y="4149080"/>
            <a:ext cx="5347696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아까 대답한 질문이 또 나왔어요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  <p:sp>
        <p:nvSpPr>
          <p:cNvPr id="7" name="말풍선: 모서리가 둥근 사각형 2">
            <a:extLst/>
          </p:cNvPr>
          <p:cNvSpPr/>
          <p:nvPr/>
        </p:nvSpPr>
        <p:spPr>
          <a:xfrm flipH="1">
            <a:off x="2555776" y="5373216"/>
            <a:ext cx="6588058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그럼 다시 굴려서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면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고르세요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6DF3523-D3AF-42C3-9E79-E2F045A0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71" y="44624"/>
            <a:ext cx="2489333" cy="24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소감나누기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7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수업 돌아보기</a:t>
            </a:r>
            <a:endParaRPr lang="en-US" altLang="ko-KR" sz="7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700808"/>
            <a:ext cx="8964488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활동을 통해 새롭게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알게 된 나의 모습은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endParaRPr lang="en-US" altLang="ko-KR" sz="54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모습을 새롭게     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알게 되었나요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7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학습목표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975" y="1941513"/>
            <a:ext cx="9098025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자아이해역량 관련 성취기준을     </a:t>
            </a:r>
            <a:endParaRPr lang="en-US" altLang="ko-KR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말할 수 있다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질문활동을 통해 자아이해역량의  </a:t>
            </a:r>
            <a:endParaRPr lang="en-US" altLang="ko-KR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의미를 탐색할 수 있다</a:t>
            </a:r>
            <a:r>
              <a:rPr lang="en-US" altLang="ko-KR" sz="4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4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7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세트구성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62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전개도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설명서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뒷면 게임 판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800" dirty="0" err="1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 말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</a:t>
            </a:r>
            <a:endParaRPr lang="en-US" altLang="ko-KR" sz="4800" dirty="0">
              <a:solidFill>
                <a:srgbClr val="FFFF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026" name="Picture 2" descr="C:\Users\Administrator\Desktop\중-아이폴리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3009" r="6708" b="12471"/>
          <a:stretch/>
        </p:blipFill>
        <p:spPr bwMode="auto">
          <a:xfrm>
            <a:off x="-18773" y="1569660"/>
            <a:ext cx="9199460" cy="5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만들기</a:t>
            </a:r>
            <a:endParaRPr kumimoji="0" lang="ko-KR" altLang="en-US" sz="6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9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AB0A610-5C95-4865-A6E5-C737D3D43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018F1-4FB1-4CFA-BAED-CEB997FD9859}"/>
              </a:ext>
            </a:extLst>
          </p:cNvPr>
          <p:cNvSpPr txBox="1"/>
          <p:nvPr/>
        </p:nvSpPr>
        <p:spPr>
          <a:xfrm>
            <a:off x="2474174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1.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자기 폴리에 이름을 씁니다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29676E-B857-48E5-A845-E994E3452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90601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AFDF10C-E5A5-4E3C-9984-AC3B5688E8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CD078-2A7C-49D6-A27C-6DCE3CEF8929}"/>
              </a:ext>
            </a:extLst>
          </p:cNvPr>
          <p:cNvSpPr txBox="1"/>
          <p:nvPr/>
        </p:nvSpPr>
        <p:spPr>
          <a:xfrm>
            <a:off x="2771800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2.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선을 안쪽으로 접습니다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CF9088-0B18-4B80-A902-C855720F3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81880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AE74567-67A4-4425-A9E9-B20E321465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D885326-F067-42E2-B882-6579EF628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273AB-0CD7-4309-85EF-C59884171E80}"/>
              </a:ext>
            </a:extLst>
          </p:cNvPr>
          <p:cNvSpPr txBox="1"/>
          <p:nvPr/>
        </p:nvSpPr>
        <p:spPr>
          <a:xfrm>
            <a:off x="1331640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3.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틈 사이에 잘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이때 사각형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옆에는 삼각형이 만나게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sp>
        <p:nvSpPr>
          <p:cNvPr id="6" name="타원형 설명선 1">
            <a:extLst>
              <a:ext uri="{FF2B5EF4-FFF2-40B4-BE49-F238E27FC236}">
                <a16:creationId xmlns:a16="http://schemas.microsoft.com/office/drawing/2014/main" id="{6E3EC1E8-6F1C-49D7-BDA8-3024BFFFC54E}"/>
              </a:ext>
            </a:extLst>
          </p:cNvPr>
          <p:cNvSpPr/>
          <p:nvPr/>
        </p:nvSpPr>
        <p:spPr>
          <a:xfrm>
            <a:off x="323528" y="2708920"/>
            <a:ext cx="3600400" cy="2232248"/>
          </a:xfrm>
          <a:prstGeom prst="wedgeEllipseCallout">
            <a:avLst>
              <a:gd name="adj1" fmla="val 59289"/>
              <a:gd name="adj2" fmla="val -495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끼우기 어려울 때는 </a:t>
            </a:r>
            <a:endParaRPr lang="en-US" altLang="ko-KR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스티커를 사용하세요</a:t>
            </a:r>
            <a:r>
              <a:rPr lang="en-US" altLang="ko-KR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444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게임하기</a:t>
            </a:r>
            <a:endParaRPr kumimoji="0" lang="ko-KR" altLang="en-US" sz="66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3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259</Words>
  <Application>Microsoft Office PowerPoint</Application>
  <PresentationFormat>화면 슬라이드 쇼(4:3)</PresentationFormat>
  <Paragraphs>70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Arial Unicode MS</vt:lpstr>
      <vt:lpstr>나눔고딕 ExtraBold</vt:lpstr>
      <vt:lpstr>Arial</vt:lpstr>
      <vt:lpstr>나눔스퀘어 Bold</vt:lpstr>
      <vt:lpstr>나눔스퀘어 ExtraBold</vt:lpstr>
      <vt:lpstr>THE행복열매</vt:lpstr>
      <vt:lpstr>HY견고딕</vt:lpstr>
      <vt:lpstr>굴림</vt:lpstr>
      <vt:lpstr>1_디자인 사용자 지정</vt:lpstr>
      <vt:lpstr>2_디자인 사용자 지정</vt:lpstr>
      <vt:lpstr>3_디자인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user</cp:lastModifiedBy>
  <cp:revision>808</cp:revision>
  <dcterms:created xsi:type="dcterms:W3CDTF">2006-04-05T06:36:06Z</dcterms:created>
  <dcterms:modified xsi:type="dcterms:W3CDTF">2018-06-25T04:17:21Z</dcterms:modified>
</cp:coreProperties>
</file>