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  <p:sldMasterId id="2147483749" r:id="rId2"/>
    <p:sldMasterId id="2147483764" r:id="rId3"/>
  </p:sldMasterIdLst>
  <p:notesMasterIdLst>
    <p:notesMasterId r:id="rId24"/>
  </p:notesMasterIdLst>
  <p:handoutMasterIdLst>
    <p:handoutMasterId r:id="rId25"/>
  </p:handoutMasterIdLst>
  <p:sldIdLst>
    <p:sldId id="2600" r:id="rId4"/>
    <p:sldId id="2567" r:id="rId5"/>
    <p:sldId id="2538" r:id="rId6"/>
    <p:sldId id="2517" r:id="rId7"/>
    <p:sldId id="2539" r:id="rId8"/>
    <p:sldId id="2532" r:id="rId9"/>
    <p:sldId id="2581" r:id="rId10"/>
    <p:sldId id="2582" r:id="rId11"/>
    <p:sldId id="2601" r:id="rId12"/>
    <p:sldId id="2602" r:id="rId13"/>
    <p:sldId id="2587" r:id="rId14"/>
    <p:sldId id="2588" r:id="rId15"/>
    <p:sldId id="2533" r:id="rId16"/>
    <p:sldId id="2585" r:id="rId17"/>
    <p:sldId id="2534" r:id="rId18"/>
    <p:sldId id="2583" r:id="rId19"/>
    <p:sldId id="2584" r:id="rId20"/>
    <p:sldId id="2540" r:id="rId21"/>
    <p:sldId id="2599" r:id="rId22"/>
    <p:sldId id="2472" r:id="rId23"/>
  </p:sldIdLst>
  <p:sldSz cx="9144000" cy="6858000" type="screen4x3"/>
  <p:notesSz cx="6858000" cy="9144000"/>
  <p:embeddedFontLst>
    <p:embeddedFont>
      <p:font typeface="Arial Unicode MS" panose="020B0604020202020204" pitchFamily="50" charset="-127"/>
      <p:regular r:id="rId26"/>
    </p:embeddedFont>
    <p:embeddedFont>
      <p:font typeface="HY견고딕" panose="02030600000101010101" pitchFamily="18" charset="-127"/>
      <p:regular r:id="rId27"/>
    </p:embeddedFont>
    <p:embeddedFont>
      <p:font typeface="THE행복열매" panose="02020603020101020101" pitchFamily="18" charset="-127"/>
      <p:regular r:id="rId28"/>
    </p:embeddedFont>
    <p:embeddedFont>
      <p:font typeface="나눔고딕 ExtraBold" panose="020D0904000000000000" pitchFamily="50" charset="-127"/>
      <p:bold r:id="rId29"/>
    </p:embeddedFont>
    <p:embeddedFont>
      <p:font typeface="나눔스퀘어 Bold" panose="020B0600000101010101" pitchFamily="50" charset="-127"/>
      <p:bold r:id="rId30"/>
    </p:embeddedFont>
    <p:embeddedFont>
      <p:font typeface="나눔스퀘어 ExtraBold" panose="020B0600000101010101" pitchFamily="50" charset="-127"/>
      <p:bold r:id="rId3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00"/>
    <a:srgbClr val="FF9900"/>
    <a:srgbClr val="003366"/>
    <a:srgbClr val="FFFF66"/>
    <a:srgbClr val="5998E5"/>
    <a:srgbClr val="00A99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772" autoAdjust="0"/>
  </p:normalViewPr>
  <p:slideViewPr>
    <p:cSldViewPr>
      <p:cViewPr varScale="1">
        <p:scale>
          <a:sx n="108" d="100"/>
          <a:sy n="108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57ACAE-E423-484C-A4C8-387FD663DF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19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9E838A-FD04-41BC-A6DE-172D4D8C1F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39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7B4-CE0B-4A22-8438-2D85445982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821F-BD5C-4BB1-B6AA-C134BE880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47638"/>
            <a:ext cx="2108200" cy="5645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47638"/>
            <a:ext cx="6175375" cy="5645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E02F-CF6C-4471-A750-3E91FB427E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3011A-CD9D-49BE-806D-185E54A414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7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8796-55A7-4C24-A91E-C1A6D49A6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6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0205-773A-42A4-91FC-5158C1D150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8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9616-E395-4465-AE41-8347174CA8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43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A19E-F399-4011-80DE-925163E4454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90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9AAD-62C5-4D9D-B9D4-842BF568D26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2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779-A8F3-423E-8450-A9654B9BA3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80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C370-DDCB-42AD-92DC-32130838E84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8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49B-4B46-4FD1-B1CD-BC9B96543C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429C5-9825-495A-804C-4E926319D6F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59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7CDB-C71D-4458-B026-645759B038C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85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2BE1-27A1-4CF5-961B-C9699F4397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76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54FA-F2AB-4076-9290-FE28B697DF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24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A076-182E-4D55-A12B-F08D4ED04C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80BF-B4DD-4532-A537-A6337A8E59C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4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EAB605-FA46-4434-912B-EC0E8C39CD3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3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564E4-527E-4D69-9D59-2719585CD2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59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F25E-B378-4AAE-B2B7-D2A89B7F4C5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84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AD32-28FC-449C-851F-0D6B09DDFF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4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E527-14C7-4FFE-B339-2E0ECBF33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92C-5233-4D44-AD9F-E57EC809D4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19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527B-245C-49AB-B0D0-B4E22555203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70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6ED1-3B60-442D-BAB1-A319C2868A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66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4686-3B58-4E86-8612-D938C952212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14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9277-E431-44B7-B971-012597C0111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23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4C59-AC17-4071-B37E-46ADDD5C70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51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D9A8-B404-4CBA-8BA7-BC8788CC66C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2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59134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CEBCB-4D53-4A0B-9A0F-1C0E6F5665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9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6F51-65F7-45F3-B87A-068BD0DFE8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F8A4-793E-4619-AEB9-8AEEAE6EA7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A514-5C93-44DD-9B27-7D7CA4746A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BAD1-F316-4C2E-B805-D8C49AEBAB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3219-ECD7-4171-98D4-842D81F060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5982-BEA7-4D91-901B-A641E4F0CD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sub_je_0211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7638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FF8E1C-50E9-463B-B0A3-B11726A8B4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6" descr="sub_je_0211_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648E4A-87AC-4921-B16E-CC305EDAE0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7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2" name="Picture 76" descr="sub_je_0211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2676A2F-C2E2-42D7-ABC7-60C66DAA0B2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4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5328592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0000" dirty="0" err="1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잡폴리</a:t>
            </a:r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kumimoji="0" lang="en-US" altLang="ko-KR" sz="10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진로탐색활동</a:t>
            </a:r>
            <a:endParaRPr kumimoji="0" lang="ko-KR" altLang="en-US" sz="100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61BE3-FBD8-439B-9D28-36BA32042660}"/>
              </a:ext>
            </a:extLst>
          </p:cNvPr>
          <p:cNvSpPr txBox="1"/>
          <p:nvPr/>
        </p:nvSpPr>
        <p:spPr>
          <a:xfrm>
            <a:off x="2147298" y="188640"/>
            <a:ext cx="4849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초등학생용</a:t>
            </a:r>
          </a:p>
        </p:txBody>
      </p:sp>
    </p:spTree>
    <p:extLst>
      <p:ext uri="{BB962C8B-B14F-4D97-AF65-F5344CB8AC3E}">
        <p14:creationId xmlns:p14="http://schemas.microsoft.com/office/powerpoint/2010/main" val="3625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86003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잡폴리</a:t>
            </a:r>
            <a:r>
              <a:rPr lang="ko-KR" altLang="en-US" sz="4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질문 </a:t>
            </a:r>
            <a:endParaRPr lang="en-US" altLang="ko-KR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살펴보기</a:t>
            </a:r>
            <a:endParaRPr lang="en-US" altLang="ko-KR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141" y="3067991"/>
            <a:ext cx="9162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예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도자기마을에서 도자기를 구워봄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2874" y="4919008"/>
            <a:ext cx="90407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가족과의 여행</a:t>
            </a:r>
            <a:r>
              <a:rPr lang="en-US" altLang="ko-KR" sz="4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학교에서 현장체험학습 등 직접 경험한 것을 통해서 어떠한 직업에 대해 알게 되는 활동</a:t>
            </a:r>
            <a:endParaRPr lang="en-US" altLang="ko-KR" sz="40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4022" y="2044753"/>
            <a:ext cx="513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체험활동</a:t>
            </a:r>
            <a:r>
              <a:rPr lang="ko-KR" altLang="en-US" sz="48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이란</a:t>
            </a:r>
            <a:r>
              <a:rPr lang="en-US" altLang="ko-KR" sz="48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-25516" y="3933056"/>
            <a:ext cx="91531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예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소방서에서 소방안전체험을 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494F526-8E8C-476F-90F1-198724ED3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659"/>
            <a:ext cx="3960439" cy="31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0F7D12-CF1B-44D1-B399-389DA58D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게임하기</a:t>
            </a:r>
            <a:endParaRPr kumimoji="0" lang="ko-KR" altLang="en-US" sz="66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3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C3CC8D0-0D77-4E29-87BA-8A3BD2AF1E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DF6DD2-E322-4040-B847-003951B48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0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6415F-4093-418D-9C37-E87B9F8B9481}"/>
              </a:ext>
            </a:extLst>
          </p:cNvPr>
          <p:cNvSpPr txBox="1"/>
          <p:nvPr/>
        </p:nvSpPr>
        <p:spPr>
          <a:xfrm>
            <a:off x="1547664" y="5589240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가위바위보를 해서 이긴 사람부터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자신의 말을 정해서 출발지점에 놓습니다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3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B85A05F-DAA3-42A3-9938-221A3BB006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75FD67-FC99-4F1F-882D-423BE6FAD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B49B6-C00E-474E-8B49-229AA613DB78}"/>
              </a:ext>
            </a:extLst>
          </p:cNvPr>
          <p:cNvSpPr txBox="1"/>
          <p:nvPr/>
        </p:nvSpPr>
        <p:spPr>
          <a:xfrm>
            <a:off x="2335864" y="5589240"/>
            <a:ext cx="5620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5</a:t>
            </a:r>
            <a:r>
              <a:rPr lang="en-US" altLang="ko-KR" sz="350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굴리고 질문에 대답을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한 후 숫자만큼 말을 이동합니다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8E53C5-B741-4572-BE86-00886B086A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9FE89F8-2DFE-498D-96BD-D60918FDE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808A9-B0DC-4252-B537-3B9A37EF5A8D}"/>
              </a:ext>
            </a:extLst>
          </p:cNvPr>
          <p:cNvSpPr txBox="1"/>
          <p:nvPr/>
        </p:nvSpPr>
        <p:spPr>
          <a:xfrm>
            <a:off x="1979712" y="5579018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6.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던져 ①∼⑤숫자가 나오면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게임판의 숫자의 문장을 읽으면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15EC4E-CAFE-48B2-B012-2B4AD3E3A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2681436" cy="21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60E6FB3-44A9-45F8-98BA-35A47DA16F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D1AAD6-5373-40D1-AEF6-68B69712C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4C151-5785-45AD-A8FB-09147F4FF865}"/>
              </a:ext>
            </a:extLst>
          </p:cNvPr>
          <p:cNvSpPr txBox="1"/>
          <p:nvPr/>
        </p:nvSpPr>
        <p:spPr>
          <a:xfrm>
            <a:off x="395536" y="575947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7. 4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명의 친구들이 다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굴리고 말을 이동한 후 다른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잡폴리로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같은 방법</a:t>
            </a:r>
            <a:endParaRPr lang="en-US" altLang="ko-KR" sz="28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으로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진행합니다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이렇게 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번 각각의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가지고 게임을 진행합니다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endParaRPr lang="ko-KR" altLang="en-US" sz="28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2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6D762C41-B119-489B-AB8D-AB672F9E0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8558F6-A87C-40E1-853C-42A9BBFA1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41992-EFBC-41A1-A3D6-BACA2ABFBB9F}"/>
              </a:ext>
            </a:extLst>
          </p:cNvPr>
          <p:cNvSpPr txBox="1"/>
          <p:nvPr/>
        </p:nvSpPr>
        <p:spPr>
          <a:xfrm>
            <a:off x="2339752" y="5688449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8.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정해진 시간동안 도착에 가장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가까운 사람이 이기게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rgbClr val="FFFFF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19929" y="1268760"/>
            <a:ext cx="6208255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만든 사람 면이 나오면 어떻게 하나요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  <a:endParaRPr lang="en-US" altLang="ko-KR" sz="28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말풍선: 모서리가 둥근 사각형 2">
            <a:extLst>
              <a:ext uri="{FF2B5EF4-FFF2-40B4-BE49-F238E27FC236}">
                <a16:creationId xmlns:a16="http://schemas.microsoft.com/office/drawing/2014/main" id="{88760654-B969-4012-A563-A130AC780CA8}"/>
              </a:ext>
            </a:extLst>
          </p:cNvPr>
          <p:cNvSpPr/>
          <p:nvPr/>
        </p:nvSpPr>
        <p:spPr>
          <a:xfrm flipH="1">
            <a:off x="3779912" y="2564904"/>
            <a:ext cx="5347696" cy="1080120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6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칸 이동 후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한번 더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굴리세요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0" name="말풍선: 모서리가 둥근 사각형 2">
            <a:extLst>
              <a:ext uri="{FF2B5EF4-FFF2-40B4-BE49-F238E27FC236}">
                <a16:creationId xmlns:a16="http://schemas.microsoft.com/office/drawing/2014/main" id="{C2FE5321-9FBE-44AA-9CF6-777D5A9530B0}"/>
              </a:ext>
            </a:extLst>
          </p:cNvPr>
          <p:cNvSpPr/>
          <p:nvPr/>
        </p:nvSpPr>
        <p:spPr>
          <a:xfrm>
            <a:off x="16392" y="4221088"/>
            <a:ext cx="5347696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아까 대답한 질문이 또 나왔어요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  <p:sp>
        <p:nvSpPr>
          <p:cNvPr id="11" name="말풍선: 모서리가 둥근 사각형 2">
            <a:extLst>
              <a:ext uri="{FF2B5EF4-FFF2-40B4-BE49-F238E27FC236}">
                <a16:creationId xmlns:a16="http://schemas.microsoft.com/office/drawing/2014/main" id="{63B68692-FB56-41EC-8A65-F5150C7A5425}"/>
              </a:ext>
            </a:extLst>
          </p:cNvPr>
          <p:cNvSpPr/>
          <p:nvPr/>
        </p:nvSpPr>
        <p:spPr>
          <a:xfrm flipH="1">
            <a:off x="2592454" y="5445224"/>
            <a:ext cx="6516050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그럼 다시 굴려서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면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고르세요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C1729E4-4A12-46CD-8FEB-AFAA3D012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505"/>
            <a:ext cx="2957679" cy="23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66FF6-0BAF-4A06-9477-5CC2988B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소감나누기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7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6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72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학습목표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1941513"/>
            <a:ext cx="8892480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58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잡폴리를</a:t>
            </a:r>
            <a:r>
              <a:rPr lang="ko-KR" altLang="en-US" sz="5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만들어 질문을</a:t>
            </a:r>
            <a:endParaRPr lang="en-US" altLang="ko-KR" sz="5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5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주고 받으며 일과 직업세계에 대해 알아볼 수 있다</a:t>
            </a:r>
            <a:r>
              <a:rPr lang="en-US" altLang="ko-KR" sz="5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7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수업 돌아보기</a:t>
            </a:r>
            <a:endParaRPr lang="en-US" altLang="ko-KR" sz="7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72" y="1700808"/>
            <a:ext cx="914062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활동을 통해 새롭게 알게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된 것이 있으면 손들어 보세요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54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것을 알게 되었나요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EE2D6-7C36-42F1-A697-E8FE6A3C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세트구성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12" y="0"/>
            <a:ext cx="915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전개도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설명서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뒷면 게임 판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800" dirty="0" err="1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 말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</a:t>
            </a:r>
            <a:endParaRPr lang="en-US" altLang="ko-KR" sz="48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Administrator\Desktop\폴리\psyItem-96f1d164-935d-4b6b-a8e5-4776eee6eaa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8706" r="4933" b="8837"/>
          <a:stretch/>
        </p:blipFill>
        <p:spPr bwMode="auto">
          <a:xfrm>
            <a:off x="5498" y="1569660"/>
            <a:ext cx="9138502" cy="52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9AA1D7-139F-4980-B1D3-8296F59C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만들기</a:t>
            </a:r>
            <a:endParaRPr kumimoji="0" lang="ko-KR" altLang="en-US" sz="6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9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95E340D-C1B3-495D-B13E-EF6AD4C3A4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50C85DC-31B9-458C-9CDC-ECDEE9A00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11663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2D1B5-8B12-48FF-B652-A1BD6433DA55}"/>
              </a:ext>
            </a:extLst>
          </p:cNvPr>
          <p:cNvSpPr txBox="1"/>
          <p:nvPr/>
        </p:nvSpPr>
        <p:spPr>
          <a:xfrm>
            <a:off x="2474174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1.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자기 폴리에 이름을 씁니다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8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B9E963B-E276-42B1-8310-796BB646A5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B6C773-13B9-441A-9363-504578A3E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153888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E285E-33D7-4B67-8C53-E38F6692CFCF}"/>
              </a:ext>
            </a:extLst>
          </p:cNvPr>
          <p:cNvSpPr txBox="1"/>
          <p:nvPr/>
        </p:nvSpPr>
        <p:spPr>
          <a:xfrm>
            <a:off x="2771800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2.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선을 안쪽으로 접습니다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C189BE6-F45F-4D6E-87D1-EB703360AF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0ABC95-B116-48D2-A262-99CBFF2BA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1A92D-42E1-42AC-A659-35454BA0142F}"/>
              </a:ext>
            </a:extLst>
          </p:cNvPr>
          <p:cNvSpPr txBox="1"/>
          <p:nvPr/>
        </p:nvSpPr>
        <p:spPr>
          <a:xfrm>
            <a:off x="1331640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3.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틈 사이에 잘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이때 사각형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옆에는 삼각형이 만나게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sp>
        <p:nvSpPr>
          <p:cNvPr id="6" name="타원형 설명선 1">
            <a:extLst>
              <a:ext uri="{FF2B5EF4-FFF2-40B4-BE49-F238E27FC236}">
                <a16:creationId xmlns:a16="http://schemas.microsoft.com/office/drawing/2014/main" id="{D9D9E4E1-45C2-4D96-AEAD-37581CC5AC4B}"/>
              </a:ext>
            </a:extLst>
          </p:cNvPr>
          <p:cNvSpPr/>
          <p:nvPr/>
        </p:nvSpPr>
        <p:spPr>
          <a:xfrm>
            <a:off x="323528" y="2708920"/>
            <a:ext cx="3600400" cy="2232248"/>
          </a:xfrm>
          <a:prstGeom prst="wedgeEllipseCallout">
            <a:avLst>
              <a:gd name="adj1" fmla="val 59289"/>
              <a:gd name="adj2" fmla="val -495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끼우기 어려울 때는 </a:t>
            </a:r>
            <a:endParaRPr lang="en-US" altLang="ko-KR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스티커를 사용하세요</a:t>
            </a:r>
            <a:r>
              <a:rPr lang="en-US" altLang="ko-KR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86003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잡폴리</a:t>
            </a:r>
            <a:r>
              <a:rPr lang="ko-KR" altLang="en-US" sz="4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질문 </a:t>
            </a:r>
            <a:endParaRPr lang="en-US" altLang="ko-KR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살펴보기</a:t>
            </a:r>
            <a:endParaRPr lang="en-US" altLang="ko-KR" sz="4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-34828" y="3360380"/>
            <a:ext cx="9162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예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축구선수는 남자만 할 수 있다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-34022" y="5085184"/>
            <a:ext cx="9127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44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공정하지 못하고 </a:t>
            </a:r>
            <a:endParaRPr lang="en-US" altLang="ko-KR" sz="44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44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한쪽으로 치우친 생각</a:t>
            </a:r>
            <a:endParaRPr lang="en-US" altLang="ko-KR" sz="44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4022" y="2044753"/>
            <a:ext cx="513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편견</a:t>
            </a:r>
            <a:r>
              <a:rPr lang="ko-KR" altLang="en-US" sz="48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이란</a:t>
            </a:r>
            <a:r>
              <a:rPr lang="en-US" altLang="ko-KR" sz="48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-25516" y="4129821"/>
            <a:ext cx="91531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미용사는 여자만 할 수 있다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58983C4-C58F-4775-9B8B-5B12267B5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856"/>
            <a:ext cx="3803348" cy="28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304</Words>
  <Application>Microsoft Office PowerPoint</Application>
  <PresentationFormat>화면 슬라이드 쇼(4:3)</PresentationFormat>
  <Paragraphs>75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Arial Unicode MS</vt:lpstr>
      <vt:lpstr>나눔고딕 ExtraBold</vt:lpstr>
      <vt:lpstr>Arial</vt:lpstr>
      <vt:lpstr>나눔스퀘어 Bold</vt:lpstr>
      <vt:lpstr>나눔스퀘어 ExtraBold</vt:lpstr>
      <vt:lpstr>THE행복열매</vt:lpstr>
      <vt:lpstr>HY견고딕</vt:lpstr>
      <vt:lpstr>굴림</vt:lpstr>
      <vt:lpstr>1_디자인 사용자 지정</vt:lpstr>
      <vt:lpstr>2_디자인 사용자 지정</vt:lpstr>
      <vt:lpstr>3_디자인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user</cp:lastModifiedBy>
  <cp:revision>816</cp:revision>
  <dcterms:created xsi:type="dcterms:W3CDTF">2006-04-05T06:36:06Z</dcterms:created>
  <dcterms:modified xsi:type="dcterms:W3CDTF">2018-06-25T04:16:49Z</dcterms:modified>
</cp:coreProperties>
</file>