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  <p:sldMasterId id="2147483749" r:id="rId2"/>
    <p:sldMasterId id="2147483764" r:id="rId3"/>
  </p:sldMasterIdLst>
  <p:notesMasterIdLst>
    <p:notesMasterId r:id="rId23"/>
  </p:notesMasterIdLst>
  <p:handoutMasterIdLst>
    <p:handoutMasterId r:id="rId24"/>
  </p:handoutMasterIdLst>
  <p:sldIdLst>
    <p:sldId id="2600" r:id="rId4"/>
    <p:sldId id="2603" r:id="rId5"/>
    <p:sldId id="2538" r:id="rId6"/>
    <p:sldId id="2517" r:id="rId7"/>
    <p:sldId id="2539" r:id="rId8"/>
    <p:sldId id="2532" r:id="rId9"/>
    <p:sldId id="2581" r:id="rId10"/>
    <p:sldId id="2582" r:id="rId11"/>
    <p:sldId id="2587" r:id="rId12"/>
    <p:sldId id="2588" r:id="rId13"/>
    <p:sldId id="2533" r:id="rId14"/>
    <p:sldId id="2585" r:id="rId15"/>
    <p:sldId id="2534" r:id="rId16"/>
    <p:sldId id="2583" r:id="rId17"/>
    <p:sldId id="2604" r:id="rId18"/>
    <p:sldId id="2584" r:id="rId19"/>
    <p:sldId id="2540" r:id="rId20"/>
    <p:sldId id="2599" r:id="rId21"/>
    <p:sldId id="2472" r:id="rId22"/>
  </p:sldIdLst>
  <p:sldSz cx="9144000" cy="6858000" type="screen4x3"/>
  <p:notesSz cx="6858000" cy="9144000"/>
  <p:embeddedFontLst>
    <p:embeddedFont>
      <p:font typeface="Arial Unicode MS" panose="020B0604020202020204" pitchFamily="50" charset="-127"/>
      <p:regular r:id="rId25"/>
    </p:embeddedFont>
    <p:embeddedFont>
      <p:font typeface="THE행복열매" panose="02020603020101020101" pitchFamily="18" charset="-127"/>
      <p:regular r:id="rId26"/>
    </p:embeddedFont>
    <p:embeddedFont>
      <p:font typeface="나눔스퀘어 Bold" panose="020B0600000101010101" pitchFamily="50" charset="-127"/>
      <p:bold r:id="rId27"/>
    </p:embeddedFont>
    <p:embeddedFont>
      <p:font typeface="나눔스퀘어 ExtraBold" panose="020B0600000101010101" pitchFamily="50" charset="-127"/>
      <p:bold r:id="rId28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003366"/>
    <a:srgbClr val="FFFF66"/>
    <a:srgbClr val="5998E5"/>
    <a:srgbClr val="9966FF"/>
    <a:srgbClr val="00A99D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94772" autoAdjust="0"/>
  </p:normalViewPr>
  <p:slideViewPr>
    <p:cSldViewPr>
      <p:cViewPr varScale="1">
        <p:scale>
          <a:sx n="108" d="100"/>
          <a:sy n="108" d="100"/>
        </p:scale>
        <p:origin x="1590" y="114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8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157ACAE-E423-484C-A4C8-387FD663DF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0194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0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39E838A-FD04-41BC-A6DE-172D4D8C1F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3919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10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12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2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9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D7B4-CE0B-4A22-8438-2D854459828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7821F-BD5C-4BB1-B6AA-C134BE8801F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78600" y="147638"/>
            <a:ext cx="2108200" cy="56451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47638"/>
            <a:ext cx="6175375" cy="56451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E02F-CF6C-4471-A750-3E91FB427E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1" descr="main_je_02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2225" y="1916113"/>
            <a:ext cx="5681663" cy="838200"/>
          </a:xfrm>
        </p:spPr>
        <p:txBody>
          <a:bodyPr/>
          <a:lstStyle>
            <a:lvl1pPr marL="0" indent="0">
              <a:buFontTx/>
              <a:buNone/>
              <a:defRPr sz="5400" b="1" i="1">
                <a:solidFill>
                  <a:srgbClr val="00A99D"/>
                </a:solidFill>
                <a:latin typeface="Arial" charset="0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en-US" altLang="ko-KR"/>
              <a:t>Thank You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53011A-CD9D-49BE-806D-185E54A4146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172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B8796-55A7-4C24-A91E-C1A6D49A65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266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0205-773A-42A4-91FC-5158C1D150C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883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9616-E395-4465-AE41-8347174CA88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6438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8A19E-F399-4011-80DE-925163E4454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6900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B9AAD-62C5-4D9D-B9D4-842BF568D26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9213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A5779-A8F3-423E-8450-A9654B9BA3D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4804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BC370-DDCB-42AD-92DC-32130838E84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589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D49B-4B46-4FD1-B1CD-BC9B96543C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429C5-9825-495A-804C-4E926319D6F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6592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F7CDB-C71D-4458-B026-645759B038C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8851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78600" y="188913"/>
            <a:ext cx="2108200" cy="56038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175375" cy="56038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12BE1-27A1-4CF5-961B-C9699F4397F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8767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250825" y="188913"/>
            <a:ext cx="8435975" cy="56038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654FA-F2AB-4076-9290-FE28B697DF2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6240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250825" y="188913"/>
            <a:ext cx="5976938" cy="4889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2060575"/>
            <a:ext cx="4038600" cy="17891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2060575"/>
            <a:ext cx="4038600" cy="17891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4002088"/>
            <a:ext cx="4038600" cy="17907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4002088"/>
            <a:ext cx="4038600" cy="17907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A076-182E-4D55-A12B-F08D4ED04C2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9710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5976938" cy="4889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37322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2060575"/>
            <a:ext cx="4038600" cy="17891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4002088"/>
            <a:ext cx="4038600" cy="17907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380BF-B4DD-4532-A537-A6337A8E59C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7493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43" name="Picture 51" descr="main_je_02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2225" y="1916113"/>
            <a:ext cx="5681663" cy="838200"/>
          </a:xfrm>
        </p:spPr>
        <p:txBody>
          <a:bodyPr/>
          <a:lstStyle>
            <a:lvl1pPr marL="0" indent="0">
              <a:buFontTx/>
              <a:buNone/>
              <a:defRPr sz="5400" b="1" i="1">
                <a:solidFill>
                  <a:srgbClr val="00A99D"/>
                </a:solidFill>
                <a:latin typeface="Arial" charset="0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en-US" altLang="ko-KR"/>
              <a:t>Thank You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EAB605-FA46-4434-912B-EC0E8C39CD3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32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39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564E4-527E-4D69-9D59-2719585CD29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3594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AF25E-B378-4AAE-B2B7-D2A89B7F4C5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0842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6AD32-28FC-449C-851F-0D6B09DDFF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242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FE527-14C7-4FFE-B339-2E0ECBF338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9B92C-5233-4D44-AD9F-E57EC809D4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0192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7527B-245C-49AB-B0D0-B4E22555203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9701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66ED1-3B60-442D-BAB1-A319C2868A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669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4686-3B58-4E86-8612-D938C952212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9146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09277-E431-44B7-B971-012597C0111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2230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14C59-AC17-4071-B37E-46ADDD5C70B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5516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78600" y="188913"/>
            <a:ext cx="2108200" cy="56038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175375" cy="56038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4D9A8-B404-4CBA-8BA7-BC8788CC66C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6298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250825" y="188913"/>
            <a:ext cx="8435975" cy="56038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59134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591343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59134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DCEBCB-4D53-4A0B-9A0F-1C0E6F5665F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393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6F51-65F7-45F3-B87A-068BD0DFE8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6F8A4-793E-4619-AEB9-8AEEAE6EA7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6A514-5C93-44DD-9B27-7D7CA4746A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BAD1-F316-4C2E-B805-D8C49AEBAB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63219-ECD7-4171-98D4-842D81F060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F5982-BEA7-4D91-901B-A641E4F0CD1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 descr="sub_je_0211_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47638"/>
            <a:ext cx="5976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EFF8E1C-50E9-463B-B0A3-B11726A8B4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6" descr="sub_je_0211_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13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9134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13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6648E4A-87AC-4921-B16E-CC305EDAE03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6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5976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78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268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2" name="Picture 76" descr="sub_je_0211_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13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9134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13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02676A2F-C2E2-42D7-ABC7-60C66DAA0B2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6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5976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849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268" grpId="0"/>
    </p:bld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628800"/>
            <a:ext cx="9144000" cy="532859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0000" dirty="0" err="1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잡폴리</a:t>
            </a:r>
            <a:r>
              <a:rPr kumimoji="0" lang="ko-KR" altLang="en-US" sz="100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kumimoji="0" lang="en-US" altLang="ko-KR" sz="10000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kumimoji="0" lang="ko-KR" altLang="en-US" sz="100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직업세계</a:t>
            </a:r>
            <a:endParaRPr kumimoji="0" lang="en-US" altLang="ko-KR" sz="10000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kumimoji="0" lang="ko-KR" altLang="en-US" sz="100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탐색활동</a:t>
            </a:r>
            <a:endParaRPr kumimoji="0" lang="ko-KR" altLang="en-US" sz="10000" dirty="0">
              <a:solidFill>
                <a:srgbClr val="FFC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7D0F19-A8EE-4817-BB18-9B72492A2FD9}"/>
              </a:ext>
            </a:extLst>
          </p:cNvPr>
          <p:cNvSpPr txBox="1"/>
          <p:nvPr/>
        </p:nvSpPr>
        <p:spPr>
          <a:xfrm>
            <a:off x="2613771" y="188640"/>
            <a:ext cx="3916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중학생용</a:t>
            </a:r>
          </a:p>
        </p:txBody>
      </p:sp>
    </p:spTree>
    <p:extLst>
      <p:ext uri="{BB962C8B-B14F-4D97-AF65-F5344CB8AC3E}">
        <p14:creationId xmlns:p14="http://schemas.microsoft.com/office/powerpoint/2010/main" val="362530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A47425-31D9-4170-930B-912FF3DF8E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96C61F7-CA5F-4C62-AEE6-062BE120E2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9872"/>
            <a:ext cx="5620512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B8B981-98BF-4A4C-A8C6-197E61A794C9}"/>
              </a:ext>
            </a:extLst>
          </p:cNvPr>
          <p:cNvSpPr txBox="1"/>
          <p:nvPr/>
        </p:nvSpPr>
        <p:spPr>
          <a:xfrm>
            <a:off x="1691680" y="5589240"/>
            <a:ext cx="64087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4.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폴리를 굴려 큰 숫자가 나온 사람부터 </a:t>
            </a:r>
            <a:endParaRPr lang="en-US" altLang="ko-KR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자신의 말을 정해서 출발지점에 놓습니다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03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21032488-F124-4C51-83CF-3DCABA34E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4B65731-FC88-470A-9FE8-5FE95C37F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0"/>
            <a:ext cx="5620512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2ECCF4-C417-4D8D-9405-03F64CB899A4}"/>
              </a:ext>
            </a:extLst>
          </p:cNvPr>
          <p:cNvSpPr txBox="1"/>
          <p:nvPr/>
        </p:nvSpPr>
        <p:spPr>
          <a:xfrm>
            <a:off x="2335864" y="5589240"/>
            <a:ext cx="56205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5. </a:t>
            </a:r>
            <a:r>
              <a:rPr lang="ko-KR" altLang="en-US" sz="3500" dirty="0" err="1">
                <a:latin typeface="THE행복열매" panose="02020603020101020101" pitchFamily="18" charset="-127"/>
                <a:ea typeface="THE행복열매" panose="02020603020101020101" pitchFamily="18" charset="-127"/>
              </a:rPr>
              <a:t>잡폴리를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굴리고 질문에 대답을 </a:t>
            </a: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한 후 숫자만큼 말을 이동합니다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49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B711372-6C2A-4438-84AF-9B916DB77A6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6407B65-F78A-408B-BA6B-898DCB662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0"/>
            <a:ext cx="5620512" cy="586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9DB51B-9DB8-4FD3-9F1C-230CF8221958}"/>
              </a:ext>
            </a:extLst>
          </p:cNvPr>
          <p:cNvSpPr txBox="1"/>
          <p:nvPr/>
        </p:nvSpPr>
        <p:spPr>
          <a:xfrm>
            <a:off x="1979712" y="5579018"/>
            <a:ext cx="59766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6. </a:t>
            </a:r>
            <a:r>
              <a:rPr lang="ko-KR" altLang="en-US" sz="3500" dirty="0" err="1">
                <a:latin typeface="THE행복열매" panose="02020603020101020101" pitchFamily="18" charset="-127"/>
                <a:ea typeface="THE행복열매" panose="02020603020101020101" pitchFamily="18" charset="-127"/>
              </a:rPr>
              <a:t>잡폴리를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던져 ①∼⑤숫자가 나오면 </a:t>
            </a:r>
            <a:endParaRPr lang="en-US" altLang="ko-KR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게임판의 숫자의 문장을 읽으면 됩니다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CD18AEB-D47B-47F8-92CF-C80019574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" y="1932475"/>
            <a:ext cx="2696429" cy="200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6341F52F-B6F3-4FC3-A2EC-E5B2FA1ADE5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31F978-4925-4A53-9CD7-B7DF37465E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0"/>
            <a:ext cx="5620512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1537CB-C0D7-4080-970A-8D7F3621D453}"/>
              </a:ext>
            </a:extLst>
          </p:cNvPr>
          <p:cNvSpPr txBox="1"/>
          <p:nvPr/>
        </p:nvSpPr>
        <p:spPr>
          <a:xfrm>
            <a:off x="1115616" y="5604160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7.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질문순서는 오른쪽 방향으로 진행합니다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</a:p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(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폴리를 굴린 사람의 오른쪽 방향으로 진행합니다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.)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62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2E99795E-524B-40F5-BA1E-B3E8E4EBEC7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67EE212-D663-4566-9911-3E7CD0FA0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3208"/>
            <a:ext cx="5620512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204D7A-6EAB-41BD-83F7-5FAD4E07FA0A}"/>
              </a:ext>
            </a:extLst>
          </p:cNvPr>
          <p:cNvSpPr txBox="1"/>
          <p:nvPr/>
        </p:nvSpPr>
        <p:spPr>
          <a:xfrm>
            <a:off x="2339752" y="5688449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8.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정해진 시간동안 도착에 가장 </a:t>
            </a: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 가까운 사람이 이기게 됩니다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88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39761" y="18279"/>
            <a:ext cx="9158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자주 나오는 질문</a:t>
            </a:r>
            <a:endParaRPr lang="en-US" altLang="ko-KR" sz="6000" dirty="0">
              <a:solidFill>
                <a:srgbClr val="FFFFF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" name="말풍선: 모서리가 둥근 사각형 2">
            <a:extLst/>
          </p:cNvPr>
          <p:cNvSpPr/>
          <p:nvPr/>
        </p:nvSpPr>
        <p:spPr>
          <a:xfrm>
            <a:off x="19929" y="1268760"/>
            <a:ext cx="5848215" cy="1008112"/>
          </a:xfrm>
          <a:custGeom>
            <a:avLst/>
            <a:gdLst>
              <a:gd name="connsiteX0" fmla="*/ 0 w 9274628"/>
              <a:gd name="connsiteY0" fmla="*/ 229814 h 1378857"/>
              <a:gd name="connsiteX1" fmla="*/ 229814 w 9274628"/>
              <a:gd name="connsiteY1" fmla="*/ 0 h 1378857"/>
              <a:gd name="connsiteX2" fmla="*/ 1545771 w 9274628"/>
              <a:gd name="connsiteY2" fmla="*/ 0 h 1378857"/>
              <a:gd name="connsiteX3" fmla="*/ 1545771 w 9274628"/>
              <a:gd name="connsiteY3" fmla="*/ 0 h 1378857"/>
              <a:gd name="connsiteX4" fmla="*/ 3864428 w 9274628"/>
              <a:gd name="connsiteY4" fmla="*/ 0 h 1378857"/>
              <a:gd name="connsiteX5" fmla="*/ 9044814 w 9274628"/>
              <a:gd name="connsiteY5" fmla="*/ 0 h 1378857"/>
              <a:gd name="connsiteX6" fmla="*/ 9274628 w 9274628"/>
              <a:gd name="connsiteY6" fmla="*/ 229814 h 1378857"/>
              <a:gd name="connsiteX7" fmla="*/ 9274628 w 9274628"/>
              <a:gd name="connsiteY7" fmla="*/ 804333 h 1378857"/>
              <a:gd name="connsiteX8" fmla="*/ 9274628 w 9274628"/>
              <a:gd name="connsiteY8" fmla="*/ 804333 h 1378857"/>
              <a:gd name="connsiteX9" fmla="*/ 9274628 w 9274628"/>
              <a:gd name="connsiteY9" fmla="*/ 1149048 h 1378857"/>
              <a:gd name="connsiteX10" fmla="*/ 9274628 w 9274628"/>
              <a:gd name="connsiteY10" fmla="*/ 1149043 h 1378857"/>
              <a:gd name="connsiteX11" fmla="*/ 9044814 w 9274628"/>
              <a:gd name="connsiteY11" fmla="*/ 1378857 h 1378857"/>
              <a:gd name="connsiteX12" fmla="*/ 3864428 w 9274628"/>
              <a:gd name="connsiteY12" fmla="*/ 1378857 h 1378857"/>
              <a:gd name="connsiteX13" fmla="*/ 1545771 w 9274628"/>
              <a:gd name="connsiteY13" fmla="*/ 1378857 h 1378857"/>
              <a:gd name="connsiteX14" fmla="*/ 1545771 w 9274628"/>
              <a:gd name="connsiteY14" fmla="*/ 1378857 h 1378857"/>
              <a:gd name="connsiteX15" fmla="*/ 229814 w 9274628"/>
              <a:gd name="connsiteY15" fmla="*/ 1378857 h 1378857"/>
              <a:gd name="connsiteX16" fmla="*/ 0 w 9274628"/>
              <a:gd name="connsiteY16" fmla="*/ 1149043 h 1378857"/>
              <a:gd name="connsiteX17" fmla="*/ 0 w 9274628"/>
              <a:gd name="connsiteY17" fmla="*/ 1149048 h 1378857"/>
              <a:gd name="connsiteX18" fmla="*/ -429972 w 9274628"/>
              <a:gd name="connsiteY18" fmla="*/ 829327 h 1378857"/>
              <a:gd name="connsiteX19" fmla="*/ 0 w 9274628"/>
              <a:gd name="connsiteY19" fmla="*/ 804333 h 1378857"/>
              <a:gd name="connsiteX20" fmla="*/ 0 w 9274628"/>
              <a:gd name="connsiteY20" fmla="*/ 229814 h 1378857"/>
              <a:gd name="connsiteX0" fmla="*/ 429972 w 9704600"/>
              <a:gd name="connsiteY0" fmla="*/ 229814 h 1378857"/>
              <a:gd name="connsiteX1" fmla="*/ 659786 w 9704600"/>
              <a:gd name="connsiteY1" fmla="*/ 0 h 1378857"/>
              <a:gd name="connsiteX2" fmla="*/ 1975743 w 9704600"/>
              <a:gd name="connsiteY2" fmla="*/ 0 h 1378857"/>
              <a:gd name="connsiteX3" fmla="*/ 1975743 w 9704600"/>
              <a:gd name="connsiteY3" fmla="*/ 0 h 1378857"/>
              <a:gd name="connsiteX4" fmla="*/ 4294400 w 9704600"/>
              <a:gd name="connsiteY4" fmla="*/ 0 h 1378857"/>
              <a:gd name="connsiteX5" fmla="*/ 9474786 w 9704600"/>
              <a:gd name="connsiteY5" fmla="*/ 0 h 1378857"/>
              <a:gd name="connsiteX6" fmla="*/ 9704600 w 9704600"/>
              <a:gd name="connsiteY6" fmla="*/ 229814 h 1378857"/>
              <a:gd name="connsiteX7" fmla="*/ 9704600 w 9704600"/>
              <a:gd name="connsiteY7" fmla="*/ 804333 h 1378857"/>
              <a:gd name="connsiteX8" fmla="*/ 9704600 w 9704600"/>
              <a:gd name="connsiteY8" fmla="*/ 804333 h 1378857"/>
              <a:gd name="connsiteX9" fmla="*/ 9704600 w 9704600"/>
              <a:gd name="connsiteY9" fmla="*/ 1149048 h 1378857"/>
              <a:gd name="connsiteX10" fmla="*/ 9704600 w 9704600"/>
              <a:gd name="connsiteY10" fmla="*/ 1149043 h 1378857"/>
              <a:gd name="connsiteX11" fmla="*/ 9474786 w 9704600"/>
              <a:gd name="connsiteY11" fmla="*/ 1378857 h 1378857"/>
              <a:gd name="connsiteX12" fmla="*/ 4294400 w 9704600"/>
              <a:gd name="connsiteY12" fmla="*/ 1378857 h 1378857"/>
              <a:gd name="connsiteX13" fmla="*/ 1975743 w 9704600"/>
              <a:gd name="connsiteY13" fmla="*/ 1378857 h 1378857"/>
              <a:gd name="connsiteX14" fmla="*/ 1975743 w 9704600"/>
              <a:gd name="connsiteY14" fmla="*/ 1378857 h 1378857"/>
              <a:gd name="connsiteX15" fmla="*/ 659786 w 9704600"/>
              <a:gd name="connsiteY15" fmla="*/ 1378857 h 1378857"/>
              <a:gd name="connsiteX16" fmla="*/ 429972 w 9704600"/>
              <a:gd name="connsiteY16" fmla="*/ 1149043 h 1378857"/>
              <a:gd name="connsiteX17" fmla="*/ 418019 w 9704600"/>
              <a:gd name="connsiteY17" fmla="*/ 969754 h 1378857"/>
              <a:gd name="connsiteX18" fmla="*/ 0 w 9704600"/>
              <a:gd name="connsiteY18" fmla="*/ 829327 h 1378857"/>
              <a:gd name="connsiteX19" fmla="*/ 429972 w 9704600"/>
              <a:gd name="connsiteY19" fmla="*/ 804333 h 1378857"/>
              <a:gd name="connsiteX20" fmla="*/ 429972 w 9704600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56654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68607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3235" h="1378857">
                <a:moveTo>
                  <a:pt x="268607" y="229814"/>
                </a:moveTo>
                <a:cubicBezTo>
                  <a:pt x="268607" y="102891"/>
                  <a:pt x="371498" y="0"/>
                  <a:pt x="498421" y="0"/>
                </a:cubicBezTo>
                <a:lnTo>
                  <a:pt x="1814378" y="0"/>
                </a:lnTo>
                <a:lnTo>
                  <a:pt x="1814378" y="0"/>
                </a:lnTo>
                <a:lnTo>
                  <a:pt x="4133035" y="0"/>
                </a:lnTo>
                <a:lnTo>
                  <a:pt x="9313421" y="0"/>
                </a:lnTo>
                <a:cubicBezTo>
                  <a:pt x="9440344" y="0"/>
                  <a:pt x="9543235" y="102891"/>
                  <a:pt x="9543235" y="229814"/>
                </a:cubicBezTo>
                <a:lnTo>
                  <a:pt x="9543235" y="804333"/>
                </a:lnTo>
                <a:lnTo>
                  <a:pt x="9543235" y="804333"/>
                </a:lnTo>
                <a:lnTo>
                  <a:pt x="9543235" y="1149048"/>
                </a:lnTo>
                <a:lnTo>
                  <a:pt x="9543235" y="1149043"/>
                </a:lnTo>
                <a:cubicBezTo>
                  <a:pt x="9543235" y="1275966"/>
                  <a:pt x="9440344" y="1378857"/>
                  <a:pt x="9313421" y="1378857"/>
                </a:cubicBezTo>
                <a:lnTo>
                  <a:pt x="4133035" y="1378857"/>
                </a:lnTo>
                <a:lnTo>
                  <a:pt x="1814378" y="1378857"/>
                </a:lnTo>
                <a:lnTo>
                  <a:pt x="1814378" y="1378857"/>
                </a:lnTo>
                <a:lnTo>
                  <a:pt x="498421" y="1378857"/>
                </a:lnTo>
                <a:cubicBezTo>
                  <a:pt x="371498" y="1378857"/>
                  <a:pt x="268607" y="1275966"/>
                  <a:pt x="268607" y="1149043"/>
                </a:cubicBezTo>
                <a:lnTo>
                  <a:pt x="268607" y="969754"/>
                </a:lnTo>
                <a:lnTo>
                  <a:pt x="0" y="841280"/>
                </a:lnTo>
                <a:lnTo>
                  <a:pt x="268607" y="804333"/>
                </a:lnTo>
                <a:lnTo>
                  <a:pt x="268607" y="22981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800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내가 만든 폴리로만 굴려야 하나요</a:t>
            </a:r>
            <a:r>
              <a:rPr lang="en-US" altLang="ko-KR" sz="2800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323528" y="2708920"/>
            <a:ext cx="8653485" cy="3759454"/>
            <a:chOff x="323528" y="2708920"/>
            <a:chExt cx="8653485" cy="3759454"/>
          </a:xfrm>
        </p:grpSpPr>
        <p:sp>
          <p:nvSpPr>
            <p:cNvPr id="5" name="말풍선: 모서리가 둥근 사각형 2">
              <a:extLst/>
            </p:cNvPr>
            <p:cNvSpPr/>
            <p:nvPr/>
          </p:nvSpPr>
          <p:spPr>
            <a:xfrm flipH="1">
              <a:off x="4788023" y="2708920"/>
              <a:ext cx="4104816" cy="1512168"/>
            </a:xfrm>
            <a:custGeom>
              <a:avLst/>
              <a:gdLst>
                <a:gd name="connsiteX0" fmla="*/ 0 w 9274628"/>
                <a:gd name="connsiteY0" fmla="*/ 229814 h 1378857"/>
                <a:gd name="connsiteX1" fmla="*/ 229814 w 9274628"/>
                <a:gd name="connsiteY1" fmla="*/ 0 h 1378857"/>
                <a:gd name="connsiteX2" fmla="*/ 1545771 w 9274628"/>
                <a:gd name="connsiteY2" fmla="*/ 0 h 1378857"/>
                <a:gd name="connsiteX3" fmla="*/ 1545771 w 9274628"/>
                <a:gd name="connsiteY3" fmla="*/ 0 h 1378857"/>
                <a:gd name="connsiteX4" fmla="*/ 3864428 w 9274628"/>
                <a:gd name="connsiteY4" fmla="*/ 0 h 1378857"/>
                <a:gd name="connsiteX5" fmla="*/ 9044814 w 9274628"/>
                <a:gd name="connsiteY5" fmla="*/ 0 h 1378857"/>
                <a:gd name="connsiteX6" fmla="*/ 9274628 w 9274628"/>
                <a:gd name="connsiteY6" fmla="*/ 229814 h 1378857"/>
                <a:gd name="connsiteX7" fmla="*/ 9274628 w 9274628"/>
                <a:gd name="connsiteY7" fmla="*/ 804333 h 1378857"/>
                <a:gd name="connsiteX8" fmla="*/ 9274628 w 9274628"/>
                <a:gd name="connsiteY8" fmla="*/ 804333 h 1378857"/>
                <a:gd name="connsiteX9" fmla="*/ 9274628 w 9274628"/>
                <a:gd name="connsiteY9" fmla="*/ 1149048 h 1378857"/>
                <a:gd name="connsiteX10" fmla="*/ 9274628 w 9274628"/>
                <a:gd name="connsiteY10" fmla="*/ 1149043 h 1378857"/>
                <a:gd name="connsiteX11" fmla="*/ 9044814 w 9274628"/>
                <a:gd name="connsiteY11" fmla="*/ 1378857 h 1378857"/>
                <a:gd name="connsiteX12" fmla="*/ 3864428 w 9274628"/>
                <a:gd name="connsiteY12" fmla="*/ 1378857 h 1378857"/>
                <a:gd name="connsiteX13" fmla="*/ 1545771 w 9274628"/>
                <a:gd name="connsiteY13" fmla="*/ 1378857 h 1378857"/>
                <a:gd name="connsiteX14" fmla="*/ 1545771 w 9274628"/>
                <a:gd name="connsiteY14" fmla="*/ 1378857 h 1378857"/>
                <a:gd name="connsiteX15" fmla="*/ 229814 w 9274628"/>
                <a:gd name="connsiteY15" fmla="*/ 1378857 h 1378857"/>
                <a:gd name="connsiteX16" fmla="*/ 0 w 9274628"/>
                <a:gd name="connsiteY16" fmla="*/ 1149043 h 1378857"/>
                <a:gd name="connsiteX17" fmla="*/ 0 w 9274628"/>
                <a:gd name="connsiteY17" fmla="*/ 1149048 h 1378857"/>
                <a:gd name="connsiteX18" fmla="*/ -429972 w 9274628"/>
                <a:gd name="connsiteY18" fmla="*/ 829327 h 1378857"/>
                <a:gd name="connsiteX19" fmla="*/ 0 w 9274628"/>
                <a:gd name="connsiteY19" fmla="*/ 804333 h 1378857"/>
                <a:gd name="connsiteX20" fmla="*/ 0 w 9274628"/>
                <a:gd name="connsiteY20" fmla="*/ 229814 h 1378857"/>
                <a:gd name="connsiteX0" fmla="*/ 429972 w 9704600"/>
                <a:gd name="connsiteY0" fmla="*/ 229814 h 1378857"/>
                <a:gd name="connsiteX1" fmla="*/ 659786 w 9704600"/>
                <a:gd name="connsiteY1" fmla="*/ 0 h 1378857"/>
                <a:gd name="connsiteX2" fmla="*/ 1975743 w 9704600"/>
                <a:gd name="connsiteY2" fmla="*/ 0 h 1378857"/>
                <a:gd name="connsiteX3" fmla="*/ 1975743 w 9704600"/>
                <a:gd name="connsiteY3" fmla="*/ 0 h 1378857"/>
                <a:gd name="connsiteX4" fmla="*/ 4294400 w 9704600"/>
                <a:gd name="connsiteY4" fmla="*/ 0 h 1378857"/>
                <a:gd name="connsiteX5" fmla="*/ 9474786 w 9704600"/>
                <a:gd name="connsiteY5" fmla="*/ 0 h 1378857"/>
                <a:gd name="connsiteX6" fmla="*/ 9704600 w 9704600"/>
                <a:gd name="connsiteY6" fmla="*/ 229814 h 1378857"/>
                <a:gd name="connsiteX7" fmla="*/ 9704600 w 9704600"/>
                <a:gd name="connsiteY7" fmla="*/ 804333 h 1378857"/>
                <a:gd name="connsiteX8" fmla="*/ 9704600 w 9704600"/>
                <a:gd name="connsiteY8" fmla="*/ 804333 h 1378857"/>
                <a:gd name="connsiteX9" fmla="*/ 9704600 w 9704600"/>
                <a:gd name="connsiteY9" fmla="*/ 1149048 h 1378857"/>
                <a:gd name="connsiteX10" fmla="*/ 9704600 w 9704600"/>
                <a:gd name="connsiteY10" fmla="*/ 1149043 h 1378857"/>
                <a:gd name="connsiteX11" fmla="*/ 9474786 w 9704600"/>
                <a:gd name="connsiteY11" fmla="*/ 1378857 h 1378857"/>
                <a:gd name="connsiteX12" fmla="*/ 4294400 w 9704600"/>
                <a:gd name="connsiteY12" fmla="*/ 1378857 h 1378857"/>
                <a:gd name="connsiteX13" fmla="*/ 1975743 w 9704600"/>
                <a:gd name="connsiteY13" fmla="*/ 1378857 h 1378857"/>
                <a:gd name="connsiteX14" fmla="*/ 1975743 w 9704600"/>
                <a:gd name="connsiteY14" fmla="*/ 1378857 h 1378857"/>
                <a:gd name="connsiteX15" fmla="*/ 659786 w 9704600"/>
                <a:gd name="connsiteY15" fmla="*/ 1378857 h 1378857"/>
                <a:gd name="connsiteX16" fmla="*/ 429972 w 9704600"/>
                <a:gd name="connsiteY16" fmla="*/ 1149043 h 1378857"/>
                <a:gd name="connsiteX17" fmla="*/ 418019 w 9704600"/>
                <a:gd name="connsiteY17" fmla="*/ 969754 h 1378857"/>
                <a:gd name="connsiteX18" fmla="*/ 0 w 9704600"/>
                <a:gd name="connsiteY18" fmla="*/ 829327 h 1378857"/>
                <a:gd name="connsiteX19" fmla="*/ 429972 w 9704600"/>
                <a:gd name="connsiteY19" fmla="*/ 804333 h 1378857"/>
                <a:gd name="connsiteX20" fmla="*/ 429972 w 9704600"/>
                <a:gd name="connsiteY20" fmla="*/ 229814 h 1378857"/>
                <a:gd name="connsiteX0" fmla="*/ 268607 w 9543235"/>
                <a:gd name="connsiteY0" fmla="*/ 229814 h 1378857"/>
                <a:gd name="connsiteX1" fmla="*/ 498421 w 9543235"/>
                <a:gd name="connsiteY1" fmla="*/ 0 h 1378857"/>
                <a:gd name="connsiteX2" fmla="*/ 1814378 w 9543235"/>
                <a:gd name="connsiteY2" fmla="*/ 0 h 1378857"/>
                <a:gd name="connsiteX3" fmla="*/ 1814378 w 9543235"/>
                <a:gd name="connsiteY3" fmla="*/ 0 h 1378857"/>
                <a:gd name="connsiteX4" fmla="*/ 4133035 w 9543235"/>
                <a:gd name="connsiteY4" fmla="*/ 0 h 1378857"/>
                <a:gd name="connsiteX5" fmla="*/ 9313421 w 9543235"/>
                <a:gd name="connsiteY5" fmla="*/ 0 h 1378857"/>
                <a:gd name="connsiteX6" fmla="*/ 9543235 w 9543235"/>
                <a:gd name="connsiteY6" fmla="*/ 229814 h 1378857"/>
                <a:gd name="connsiteX7" fmla="*/ 9543235 w 9543235"/>
                <a:gd name="connsiteY7" fmla="*/ 804333 h 1378857"/>
                <a:gd name="connsiteX8" fmla="*/ 9543235 w 9543235"/>
                <a:gd name="connsiteY8" fmla="*/ 804333 h 1378857"/>
                <a:gd name="connsiteX9" fmla="*/ 9543235 w 9543235"/>
                <a:gd name="connsiteY9" fmla="*/ 1149048 h 1378857"/>
                <a:gd name="connsiteX10" fmla="*/ 9543235 w 9543235"/>
                <a:gd name="connsiteY10" fmla="*/ 1149043 h 1378857"/>
                <a:gd name="connsiteX11" fmla="*/ 9313421 w 9543235"/>
                <a:gd name="connsiteY11" fmla="*/ 1378857 h 1378857"/>
                <a:gd name="connsiteX12" fmla="*/ 4133035 w 9543235"/>
                <a:gd name="connsiteY12" fmla="*/ 1378857 h 1378857"/>
                <a:gd name="connsiteX13" fmla="*/ 1814378 w 9543235"/>
                <a:gd name="connsiteY13" fmla="*/ 1378857 h 1378857"/>
                <a:gd name="connsiteX14" fmla="*/ 1814378 w 9543235"/>
                <a:gd name="connsiteY14" fmla="*/ 1378857 h 1378857"/>
                <a:gd name="connsiteX15" fmla="*/ 498421 w 9543235"/>
                <a:gd name="connsiteY15" fmla="*/ 1378857 h 1378857"/>
                <a:gd name="connsiteX16" fmla="*/ 268607 w 9543235"/>
                <a:gd name="connsiteY16" fmla="*/ 1149043 h 1378857"/>
                <a:gd name="connsiteX17" fmla="*/ 256654 w 9543235"/>
                <a:gd name="connsiteY17" fmla="*/ 969754 h 1378857"/>
                <a:gd name="connsiteX18" fmla="*/ 0 w 9543235"/>
                <a:gd name="connsiteY18" fmla="*/ 841280 h 1378857"/>
                <a:gd name="connsiteX19" fmla="*/ 268607 w 9543235"/>
                <a:gd name="connsiteY19" fmla="*/ 804333 h 1378857"/>
                <a:gd name="connsiteX20" fmla="*/ 268607 w 9543235"/>
                <a:gd name="connsiteY20" fmla="*/ 229814 h 1378857"/>
                <a:gd name="connsiteX0" fmla="*/ 268607 w 9543235"/>
                <a:gd name="connsiteY0" fmla="*/ 229814 h 1378857"/>
                <a:gd name="connsiteX1" fmla="*/ 498421 w 9543235"/>
                <a:gd name="connsiteY1" fmla="*/ 0 h 1378857"/>
                <a:gd name="connsiteX2" fmla="*/ 1814378 w 9543235"/>
                <a:gd name="connsiteY2" fmla="*/ 0 h 1378857"/>
                <a:gd name="connsiteX3" fmla="*/ 1814378 w 9543235"/>
                <a:gd name="connsiteY3" fmla="*/ 0 h 1378857"/>
                <a:gd name="connsiteX4" fmla="*/ 4133035 w 9543235"/>
                <a:gd name="connsiteY4" fmla="*/ 0 h 1378857"/>
                <a:gd name="connsiteX5" fmla="*/ 9313421 w 9543235"/>
                <a:gd name="connsiteY5" fmla="*/ 0 h 1378857"/>
                <a:gd name="connsiteX6" fmla="*/ 9543235 w 9543235"/>
                <a:gd name="connsiteY6" fmla="*/ 229814 h 1378857"/>
                <a:gd name="connsiteX7" fmla="*/ 9543235 w 9543235"/>
                <a:gd name="connsiteY7" fmla="*/ 804333 h 1378857"/>
                <a:gd name="connsiteX8" fmla="*/ 9543235 w 9543235"/>
                <a:gd name="connsiteY8" fmla="*/ 804333 h 1378857"/>
                <a:gd name="connsiteX9" fmla="*/ 9543235 w 9543235"/>
                <a:gd name="connsiteY9" fmla="*/ 1149048 h 1378857"/>
                <a:gd name="connsiteX10" fmla="*/ 9543235 w 9543235"/>
                <a:gd name="connsiteY10" fmla="*/ 1149043 h 1378857"/>
                <a:gd name="connsiteX11" fmla="*/ 9313421 w 9543235"/>
                <a:gd name="connsiteY11" fmla="*/ 1378857 h 1378857"/>
                <a:gd name="connsiteX12" fmla="*/ 4133035 w 9543235"/>
                <a:gd name="connsiteY12" fmla="*/ 1378857 h 1378857"/>
                <a:gd name="connsiteX13" fmla="*/ 1814378 w 9543235"/>
                <a:gd name="connsiteY13" fmla="*/ 1378857 h 1378857"/>
                <a:gd name="connsiteX14" fmla="*/ 1814378 w 9543235"/>
                <a:gd name="connsiteY14" fmla="*/ 1378857 h 1378857"/>
                <a:gd name="connsiteX15" fmla="*/ 498421 w 9543235"/>
                <a:gd name="connsiteY15" fmla="*/ 1378857 h 1378857"/>
                <a:gd name="connsiteX16" fmla="*/ 268607 w 9543235"/>
                <a:gd name="connsiteY16" fmla="*/ 1149043 h 1378857"/>
                <a:gd name="connsiteX17" fmla="*/ 268607 w 9543235"/>
                <a:gd name="connsiteY17" fmla="*/ 969754 h 1378857"/>
                <a:gd name="connsiteX18" fmla="*/ 0 w 9543235"/>
                <a:gd name="connsiteY18" fmla="*/ 841280 h 1378857"/>
                <a:gd name="connsiteX19" fmla="*/ 268607 w 9543235"/>
                <a:gd name="connsiteY19" fmla="*/ 804333 h 1378857"/>
                <a:gd name="connsiteX20" fmla="*/ 268607 w 9543235"/>
                <a:gd name="connsiteY20" fmla="*/ 229814 h 137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43235" h="1378857">
                  <a:moveTo>
                    <a:pt x="268607" y="229814"/>
                  </a:moveTo>
                  <a:cubicBezTo>
                    <a:pt x="268607" y="102891"/>
                    <a:pt x="371498" y="0"/>
                    <a:pt x="498421" y="0"/>
                  </a:cubicBezTo>
                  <a:lnTo>
                    <a:pt x="1814378" y="0"/>
                  </a:lnTo>
                  <a:lnTo>
                    <a:pt x="1814378" y="0"/>
                  </a:lnTo>
                  <a:lnTo>
                    <a:pt x="4133035" y="0"/>
                  </a:lnTo>
                  <a:lnTo>
                    <a:pt x="9313421" y="0"/>
                  </a:lnTo>
                  <a:cubicBezTo>
                    <a:pt x="9440344" y="0"/>
                    <a:pt x="9543235" y="102891"/>
                    <a:pt x="9543235" y="229814"/>
                  </a:cubicBezTo>
                  <a:lnTo>
                    <a:pt x="9543235" y="804333"/>
                  </a:lnTo>
                  <a:lnTo>
                    <a:pt x="9543235" y="804333"/>
                  </a:lnTo>
                  <a:lnTo>
                    <a:pt x="9543235" y="1149048"/>
                  </a:lnTo>
                  <a:lnTo>
                    <a:pt x="9543235" y="1149043"/>
                  </a:lnTo>
                  <a:cubicBezTo>
                    <a:pt x="9543235" y="1275966"/>
                    <a:pt x="9440344" y="1378857"/>
                    <a:pt x="9313421" y="1378857"/>
                  </a:cubicBezTo>
                  <a:lnTo>
                    <a:pt x="4133035" y="1378857"/>
                  </a:lnTo>
                  <a:lnTo>
                    <a:pt x="1814378" y="1378857"/>
                  </a:lnTo>
                  <a:lnTo>
                    <a:pt x="1814378" y="1378857"/>
                  </a:lnTo>
                  <a:lnTo>
                    <a:pt x="498421" y="1378857"/>
                  </a:lnTo>
                  <a:cubicBezTo>
                    <a:pt x="371498" y="1378857"/>
                    <a:pt x="268607" y="1275966"/>
                    <a:pt x="268607" y="1149043"/>
                  </a:cubicBezTo>
                  <a:lnTo>
                    <a:pt x="268607" y="969754"/>
                  </a:lnTo>
                  <a:lnTo>
                    <a:pt x="0" y="841280"/>
                  </a:lnTo>
                  <a:lnTo>
                    <a:pt x="268607" y="804333"/>
                  </a:lnTo>
                  <a:lnTo>
                    <a:pt x="268607" y="22981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ko-KR" sz="3000" dirty="0">
                  <a:solidFill>
                    <a:srgbClr val="00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 4</a:t>
              </a:r>
              <a:r>
                <a:rPr lang="ko-KR" altLang="en-US" sz="3000" dirty="0">
                  <a:solidFill>
                    <a:srgbClr val="00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개의 </a:t>
              </a:r>
              <a:r>
                <a:rPr lang="ko-KR" altLang="en-US" sz="3000" dirty="0" err="1">
                  <a:solidFill>
                    <a:srgbClr val="00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폴리를</a:t>
              </a:r>
              <a:r>
                <a:rPr lang="ko-KR" altLang="en-US" sz="3000" dirty="0">
                  <a:solidFill>
                    <a:srgbClr val="00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한 번씩 </a:t>
              </a:r>
              <a:endParaRPr lang="en-US" altLang="ko-KR" sz="3000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>
                <a:defRPr/>
              </a:pPr>
              <a:r>
                <a:rPr lang="ko-KR" altLang="en-US" sz="3000" dirty="0">
                  <a:solidFill>
                    <a:srgbClr val="00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 돌아가면서 굴리세요</a:t>
              </a:r>
              <a:r>
                <a:rPr lang="en-US" altLang="ko-KR" sz="3000" dirty="0">
                  <a:solidFill>
                    <a:srgbClr val="00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.</a:t>
              </a:r>
            </a:p>
          </p:txBody>
        </p:sp>
        <p:pic>
          <p:nvPicPr>
            <p:cNvPr id="12" name="Picture 2" descr="C:\Users\Administrator\Desktop\폴리\중-잡폴리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6" t="52743" r="70602" b="25443"/>
            <a:stretch/>
          </p:blipFill>
          <p:spPr bwMode="auto">
            <a:xfrm>
              <a:off x="323528" y="4509120"/>
              <a:ext cx="1728161" cy="195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Administrator\Desktop\폴리\중-잡폴리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8" t="43544" r="38681" b="34995"/>
            <a:stretch/>
          </p:blipFill>
          <p:spPr bwMode="auto">
            <a:xfrm>
              <a:off x="7236296" y="4509120"/>
              <a:ext cx="1740717" cy="195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Administrator\Desktop\폴리\중-잡폴리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68" t="28915" r="46992" b="52469"/>
            <a:stretch/>
          </p:blipFill>
          <p:spPr bwMode="auto">
            <a:xfrm>
              <a:off x="4932040" y="4509120"/>
              <a:ext cx="1988357" cy="195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Administrator\Desktop\폴리\중-잡폴리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2" t="37081" r="60311" b="41888"/>
            <a:stretch/>
          </p:blipFill>
          <p:spPr bwMode="auto">
            <a:xfrm>
              <a:off x="2508745" y="4509120"/>
              <a:ext cx="2007767" cy="195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245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39761" y="18279"/>
            <a:ext cx="9158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자주 나오는 질문</a:t>
            </a:r>
            <a:endParaRPr lang="en-US" altLang="ko-KR" sz="6000" dirty="0">
              <a:solidFill>
                <a:srgbClr val="FFFFF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" name="말풍선: 모서리가 둥근 사각형 2">
            <a:extLst/>
          </p:cNvPr>
          <p:cNvSpPr/>
          <p:nvPr/>
        </p:nvSpPr>
        <p:spPr>
          <a:xfrm>
            <a:off x="19929" y="1268760"/>
            <a:ext cx="6208255" cy="1008112"/>
          </a:xfrm>
          <a:custGeom>
            <a:avLst/>
            <a:gdLst>
              <a:gd name="connsiteX0" fmla="*/ 0 w 9274628"/>
              <a:gd name="connsiteY0" fmla="*/ 229814 h 1378857"/>
              <a:gd name="connsiteX1" fmla="*/ 229814 w 9274628"/>
              <a:gd name="connsiteY1" fmla="*/ 0 h 1378857"/>
              <a:gd name="connsiteX2" fmla="*/ 1545771 w 9274628"/>
              <a:gd name="connsiteY2" fmla="*/ 0 h 1378857"/>
              <a:gd name="connsiteX3" fmla="*/ 1545771 w 9274628"/>
              <a:gd name="connsiteY3" fmla="*/ 0 h 1378857"/>
              <a:gd name="connsiteX4" fmla="*/ 3864428 w 9274628"/>
              <a:gd name="connsiteY4" fmla="*/ 0 h 1378857"/>
              <a:gd name="connsiteX5" fmla="*/ 9044814 w 9274628"/>
              <a:gd name="connsiteY5" fmla="*/ 0 h 1378857"/>
              <a:gd name="connsiteX6" fmla="*/ 9274628 w 9274628"/>
              <a:gd name="connsiteY6" fmla="*/ 229814 h 1378857"/>
              <a:gd name="connsiteX7" fmla="*/ 9274628 w 9274628"/>
              <a:gd name="connsiteY7" fmla="*/ 804333 h 1378857"/>
              <a:gd name="connsiteX8" fmla="*/ 9274628 w 9274628"/>
              <a:gd name="connsiteY8" fmla="*/ 804333 h 1378857"/>
              <a:gd name="connsiteX9" fmla="*/ 9274628 w 9274628"/>
              <a:gd name="connsiteY9" fmla="*/ 1149048 h 1378857"/>
              <a:gd name="connsiteX10" fmla="*/ 9274628 w 9274628"/>
              <a:gd name="connsiteY10" fmla="*/ 1149043 h 1378857"/>
              <a:gd name="connsiteX11" fmla="*/ 9044814 w 9274628"/>
              <a:gd name="connsiteY11" fmla="*/ 1378857 h 1378857"/>
              <a:gd name="connsiteX12" fmla="*/ 3864428 w 9274628"/>
              <a:gd name="connsiteY12" fmla="*/ 1378857 h 1378857"/>
              <a:gd name="connsiteX13" fmla="*/ 1545771 w 9274628"/>
              <a:gd name="connsiteY13" fmla="*/ 1378857 h 1378857"/>
              <a:gd name="connsiteX14" fmla="*/ 1545771 w 9274628"/>
              <a:gd name="connsiteY14" fmla="*/ 1378857 h 1378857"/>
              <a:gd name="connsiteX15" fmla="*/ 229814 w 9274628"/>
              <a:gd name="connsiteY15" fmla="*/ 1378857 h 1378857"/>
              <a:gd name="connsiteX16" fmla="*/ 0 w 9274628"/>
              <a:gd name="connsiteY16" fmla="*/ 1149043 h 1378857"/>
              <a:gd name="connsiteX17" fmla="*/ 0 w 9274628"/>
              <a:gd name="connsiteY17" fmla="*/ 1149048 h 1378857"/>
              <a:gd name="connsiteX18" fmla="*/ -429972 w 9274628"/>
              <a:gd name="connsiteY18" fmla="*/ 829327 h 1378857"/>
              <a:gd name="connsiteX19" fmla="*/ 0 w 9274628"/>
              <a:gd name="connsiteY19" fmla="*/ 804333 h 1378857"/>
              <a:gd name="connsiteX20" fmla="*/ 0 w 9274628"/>
              <a:gd name="connsiteY20" fmla="*/ 229814 h 1378857"/>
              <a:gd name="connsiteX0" fmla="*/ 429972 w 9704600"/>
              <a:gd name="connsiteY0" fmla="*/ 229814 h 1378857"/>
              <a:gd name="connsiteX1" fmla="*/ 659786 w 9704600"/>
              <a:gd name="connsiteY1" fmla="*/ 0 h 1378857"/>
              <a:gd name="connsiteX2" fmla="*/ 1975743 w 9704600"/>
              <a:gd name="connsiteY2" fmla="*/ 0 h 1378857"/>
              <a:gd name="connsiteX3" fmla="*/ 1975743 w 9704600"/>
              <a:gd name="connsiteY3" fmla="*/ 0 h 1378857"/>
              <a:gd name="connsiteX4" fmla="*/ 4294400 w 9704600"/>
              <a:gd name="connsiteY4" fmla="*/ 0 h 1378857"/>
              <a:gd name="connsiteX5" fmla="*/ 9474786 w 9704600"/>
              <a:gd name="connsiteY5" fmla="*/ 0 h 1378857"/>
              <a:gd name="connsiteX6" fmla="*/ 9704600 w 9704600"/>
              <a:gd name="connsiteY6" fmla="*/ 229814 h 1378857"/>
              <a:gd name="connsiteX7" fmla="*/ 9704600 w 9704600"/>
              <a:gd name="connsiteY7" fmla="*/ 804333 h 1378857"/>
              <a:gd name="connsiteX8" fmla="*/ 9704600 w 9704600"/>
              <a:gd name="connsiteY8" fmla="*/ 804333 h 1378857"/>
              <a:gd name="connsiteX9" fmla="*/ 9704600 w 9704600"/>
              <a:gd name="connsiteY9" fmla="*/ 1149048 h 1378857"/>
              <a:gd name="connsiteX10" fmla="*/ 9704600 w 9704600"/>
              <a:gd name="connsiteY10" fmla="*/ 1149043 h 1378857"/>
              <a:gd name="connsiteX11" fmla="*/ 9474786 w 9704600"/>
              <a:gd name="connsiteY11" fmla="*/ 1378857 h 1378857"/>
              <a:gd name="connsiteX12" fmla="*/ 4294400 w 9704600"/>
              <a:gd name="connsiteY12" fmla="*/ 1378857 h 1378857"/>
              <a:gd name="connsiteX13" fmla="*/ 1975743 w 9704600"/>
              <a:gd name="connsiteY13" fmla="*/ 1378857 h 1378857"/>
              <a:gd name="connsiteX14" fmla="*/ 1975743 w 9704600"/>
              <a:gd name="connsiteY14" fmla="*/ 1378857 h 1378857"/>
              <a:gd name="connsiteX15" fmla="*/ 659786 w 9704600"/>
              <a:gd name="connsiteY15" fmla="*/ 1378857 h 1378857"/>
              <a:gd name="connsiteX16" fmla="*/ 429972 w 9704600"/>
              <a:gd name="connsiteY16" fmla="*/ 1149043 h 1378857"/>
              <a:gd name="connsiteX17" fmla="*/ 418019 w 9704600"/>
              <a:gd name="connsiteY17" fmla="*/ 969754 h 1378857"/>
              <a:gd name="connsiteX18" fmla="*/ 0 w 9704600"/>
              <a:gd name="connsiteY18" fmla="*/ 829327 h 1378857"/>
              <a:gd name="connsiteX19" fmla="*/ 429972 w 9704600"/>
              <a:gd name="connsiteY19" fmla="*/ 804333 h 1378857"/>
              <a:gd name="connsiteX20" fmla="*/ 429972 w 9704600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56654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68607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3235" h="1378857">
                <a:moveTo>
                  <a:pt x="268607" y="229814"/>
                </a:moveTo>
                <a:cubicBezTo>
                  <a:pt x="268607" y="102891"/>
                  <a:pt x="371498" y="0"/>
                  <a:pt x="498421" y="0"/>
                </a:cubicBezTo>
                <a:lnTo>
                  <a:pt x="1814378" y="0"/>
                </a:lnTo>
                <a:lnTo>
                  <a:pt x="1814378" y="0"/>
                </a:lnTo>
                <a:lnTo>
                  <a:pt x="4133035" y="0"/>
                </a:lnTo>
                <a:lnTo>
                  <a:pt x="9313421" y="0"/>
                </a:lnTo>
                <a:cubicBezTo>
                  <a:pt x="9440344" y="0"/>
                  <a:pt x="9543235" y="102891"/>
                  <a:pt x="9543235" y="229814"/>
                </a:cubicBezTo>
                <a:lnTo>
                  <a:pt x="9543235" y="804333"/>
                </a:lnTo>
                <a:lnTo>
                  <a:pt x="9543235" y="804333"/>
                </a:lnTo>
                <a:lnTo>
                  <a:pt x="9543235" y="1149048"/>
                </a:lnTo>
                <a:lnTo>
                  <a:pt x="9543235" y="1149043"/>
                </a:lnTo>
                <a:cubicBezTo>
                  <a:pt x="9543235" y="1275966"/>
                  <a:pt x="9440344" y="1378857"/>
                  <a:pt x="9313421" y="1378857"/>
                </a:cubicBezTo>
                <a:lnTo>
                  <a:pt x="4133035" y="1378857"/>
                </a:lnTo>
                <a:lnTo>
                  <a:pt x="1814378" y="1378857"/>
                </a:lnTo>
                <a:lnTo>
                  <a:pt x="1814378" y="1378857"/>
                </a:lnTo>
                <a:lnTo>
                  <a:pt x="498421" y="1378857"/>
                </a:lnTo>
                <a:cubicBezTo>
                  <a:pt x="371498" y="1378857"/>
                  <a:pt x="268607" y="1275966"/>
                  <a:pt x="268607" y="1149043"/>
                </a:cubicBezTo>
                <a:lnTo>
                  <a:pt x="268607" y="969754"/>
                </a:lnTo>
                <a:lnTo>
                  <a:pt x="0" y="841280"/>
                </a:lnTo>
                <a:lnTo>
                  <a:pt x="268607" y="804333"/>
                </a:lnTo>
                <a:lnTo>
                  <a:pt x="268607" y="22981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만든 사람 면이 나오면 어떻게 하나요</a:t>
            </a:r>
            <a:r>
              <a:rPr lang="en-US" altLang="ko-KR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</a:t>
            </a:r>
          </a:p>
        </p:txBody>
      </p:sp>
      <p:sp>
        <p:nvSpPr>
          <p:cNvPr id="5" name="말풍선: 모서리가 둥근 사각형 2">
            <a:extLst/>
          </p:cNvPr>
          <p:cNvSpPr/>
          <p:nvPr/>
        </p:nvSpPr>
        <p:spPr>
          <a:xfrm flipH="1">
            <a:off x="3563888" y="2492896"/>
            <a:ext cx="5307692" cy="1080120"/>
          </a:xfrm>
          <a:custGeom>
            <a:avLst/>
            <a:gdLst>
              <a:gd name="connsiteX0" fmla="*/ 0 w 9274628"/>
              <a:gd name="connsiteY0" fmla="*/ 229814 h 1378857"/>
              <a:gd name="connsiteX1" fmla="*/ 229814 w 9274628"/>
              <a:gd name="connsiteY1" fmla="*/ 0 h 1378857"/>
              <a:gd name="connsiteX2" fmla="*/ 1545771 w 9274628"/>
              <a:gd name="connsiteY2" fmla="*/ 0 h 1378857"/>
              <a:gd name="connsiteX3" fmla="*/ 1545771 w 9274628"/>
              <a:gd name="connsiteY3" fmla="*/ 0 h 1378857"/>
              <a:gd name="connsiteX4" fmla="*/ 3864428 w 9274628"/>
              <a:gd name="connsiteY4" fmla="*/ 0 h 1378857"/>
              <a:gd name="connsiteX5" fmla="*/ 9044814 w 9274628"/>
              <a:gd name="connsiteY5" fmla="*/ 0 h 1378857"/>
              <a:gd name="connsiteX6" fmla="*/ 9274628 w 9274628"/>
              <a:gd name="connsiteY6" fmla="*/ 229814 h 1378857"/>
              <a:gd name="connsiteX7" fmla="*/ 9274628 w 9274628"/>
              <a:gd name="connsiteY7" fmla="*/ 804333 h 1378857"/>
              <a:gd name="connsiteX8" fmla="*/ 9274628 w 9274628"/>
              <a:gd name="connsiteY8" fmla="*/ 804333 h 1378857"/>
              <a:gd name="connsiteX9" fmla="*/ 9274628 w 9274628"/>
              <a:gd name="connsiteY9" fmla="*/ 1149048 h 1378857"/>
              <a:gd name="connsiteX10" fmla="*/ 9274628 w 9274628"/>
              <a:gd name="connsiteY10" fmla="*/ 1149043 h 1378857"/>
              <a:gd name="connsiteX11" fmla="*/ 9044814 w 9274628"/>
              <a:gd name="connsiteY11" fmla="*/ 1378857 h 1378857"/>
              <a:gd name="connsiteX12" fmla="*/ 3864428 w 9274628"/>
              <a:gd name="connsiteY12" fmla="*/ 1378857 h 1378857"/>
              <a:gd name="connsiteX13" fmla="*/ 1545771 w 9274628"/>
              <a:gd name="connsiteY13" fmla="*/ 1378857 h 1378857"/>
              <a:gd name="connsiteX14" fmla="*/ 1545771 w 9274628"/>
              <a:gd name="connsiteY14" fmla="*/ 1378857 h 1378857"/>
              <a:gd name="connsiteX15" fmla="*/ 229814 w 9274628"/>
              <a:gd name="connsiteY15" fmla="*/ 1378857 h 1378857"/>
              <a:gd name="connsiteX16" fmla="*/ 0 w 9274628"/>
              <a:gd name="connsiteY16" fmla="*/ 1149043 h 1378857"/>
              <a:gd name="connsiteX17" fmla="*/ 0 w 9274628"/>
              <a:gd name="connsiteY17" fmla="*/ 1149048 h 1378857"/>
              <a:gd name="connsiteX18" fmla="*/ -429972 w 9274628"/>
              <a:gd name="connsiteY18" fmla="*/ 829327 h 1378857"/>
              <a:gd name="connsiteX19" fmla="*/ 0 w 9274628"/>
              <a:gd name="connsiteY19" fmla="*/ 804333 h 1378857"/>
              <a:gd name="connsiteX20" fmla="*/ 0 w 9274628"/>
              <a:gd name="connsiteY20" fmla="*/ 229814 h 1378857"/>
              <a:gd name="connsiteX0" fmla="*/ 429972 w 9704600"/>
              <a:gd name="connsiteY0" fmla="*/ 229814 h 1378857"/>
              <a:gd name="connsiteX1" fmla="*/ 659786 w 9704600"/>
              <a:gd name="connsiteY1" fmla="*/ 0 h 1378857"/>
              <a:gd name="connsiteX2" fmla="*/ 1975743 w 9704600"/>
              <a:gd name="connsiteY2" fmla="*/ 0 h 1378857"/>
              <a:gd name="connsiteX3" fmla="*/ 1975743 w 9704600"/>
              <a:gd name="connsiteY3" fmla="*/ 0 h 1378857"/>
              <a:gd name="connsiteX4" fmla="*/ 4294400 w 9704600"/>
              <a:gd name="connsiteY4" fmla="*/ 0 h 1378857"/>
              <a:gd name="connsiteX5" fmla="*/ 9474786 w 9704600"/>
              <a:gd name="connsiteY5" fmla="*/ 0 h 1378857"/>
              <a:gd name="connsiteX6" fmla="*/ 9704600 w 9704600"/>
              <a:gd name="connsiteY6" fmla="*/ 229814 h 1378857"/>
              <a:gd name="connsiteX7" fmla="*/ 9704600 w 9704600"/>
              <a:gd name="connsiteY7" fmla="*/ 804333 h 1378857"/>
              <a:gd name="connsiteX8" fmla="*/ 9704600 w 9704600"/>
              <a:gd name="connsiteY8" fmla="*/ 804333 h 1378857"/>
              <a:gd name="connsiteX9" fmla="*/ 9704600 w 9704600"/>
              <a:gd name="connsiteY9" fmla="*/ 1149048 h 1378857"/>
              <a:gd name="connsiteX10" fmla="*/ 9704600 w 9704600"/>
              <a:gd name="connsiteY10" fmla="*/ 1149043 h 1378857"/>
              <a:gd name="connsiteX11" fmla="*/ 9474786 w 9704600"/>
              <a:gd name="connsiteY11" fmla="*/ 1378857 h 1378857"/>
              <a:gd name="connsiteX12" fmla="*/ 4294400 w 9704600"/>
              <a:gd name="connsiteY12" fmla="*/ 1378857 h 1378857"/>
              <a:gd name="connsiteX13" fmla="*/ 1975743 w 9704600"/>
              <a:gd name="connsiteY13" fmla="*/ 1378857 h 1378857"/>
              <a:gd name="connsiteX14" fmla="*/ 1975743 w 9704600"/>
              <a:gd name="connsiteY14" fmla="*/ 1378857 h 1378857"/>
              <a:gd name="connsiteX15" fmla="*/ 659786 w 9704600"/>
              <a:gd name="connsiteY15" fmla="*/ 1378857 h 1378857"/>
              <a:gd name="connsiteX16" fmla="*/ 429972 w 9704600"/>
              <a:gd name="connsiteY16" fmla="*/ 1149043 h 1378857"/>
              <a:gd name="connsiteX17" fmla="*/ 418019 w 9704600"/>
              <a:gd name="connsiteY17" fmla="*/ 969754 h 1378857"/>
              <a:gd name="connsiteX18" fmla="*/ 0 w 9704600"/>
              <a:gd name="connsiteY18" fmla="*/ 829327 h 1378857"/>
              <a:gd name="connsiteX19" fmla="*/ 429972 w 9704600"/>
              <a:gd name="connsiteY19" fmla="*/ 804333 h 1378857"/>
              <a:gd name="connsiteX20" fmla="*/ 429972 w 9704600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56654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68607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3235" h="1378857">
                <a:moveTo>
                  <a:pt x="268607" y="229814"/>
                </a:moveTo>
                <a:cubicBezTo>
                  <a:pt x="268607" y="102891"/>
                  <a:pt x="371498" y="0"/>
                  <a:pt x="498421" y="0"/>
                </a:cubicBezTo>
                <a:lnTo>
                  <a:pt x="1814378" y="0"/>
                </a:lnTo>
                <a:lnTo>
                  <a:pt x="1814378" y="0"/>
                </a:lnTo>
                <a:lnTo>
                  <a:pt x="4133035" y="0"/>
                </a:lnTo>
                <a:lnTo>
                  <a:pt x="9313421" y="0"/>
                </a:lnTo>
                <a:cubicBezTo>
                  <a:pt x="9440344" y="0"/>
                  <a:pt x="9543235" y="102891"/>
                  <a:pt x="9543235" y="229814"/>
                </a:cubicBezTo>
                <a:lnTo>
                  <a:pt x="9543235" y="804333"/>
                </a:lnTo>
                <a:lnTo>
                  <a:pt x="9543235" y="804333"/>
                </a:lnTo>
                <a:lnTo>
                  <a:pt x="9543235" y="1149048"/>
                </a:lnTo>
                <a:lnTo>
                  <a:pt x="9543235" y="1149043"/>
                </a:lnTo>
                <a:cubicBezTo>
                  <a:pt x="9543235" y="1275966"/>
                  <a:pt x="9440344" y="1378857"/>
                  <a:pt x="9313421" y="1378857"/>
                </a:cubicBezTo>
                <a:lnTo>
                  <a:pt x="4133035" y="1378857"/>
                </a:lnTo>
                <a:lnTo>
                  <a:pt x="1814378" y="1378857"/>
                </a:lnTo>
                <a:lnTo>
                  <a:pt x="1814378" y="1378857"/>
                </a:lnTo>
                <a:lnTo>
                  <a:pt x="498421" y="1378857"/>
                </a:lnTo>
                <a:cubicBezTo>
                  <a:pt x="371498" y="1378857"/>
                  <a:pt x="268607" y="1275966"/>
                  <a:pt x="268607" y="1149043"/>
                </a:cubicBezTo>
                <a:lnTo>
                  <a:pt x="268607" y="969754"/>
                </a:lnTo>
                <a:lnTo>
                  <a:pt x="0" y="841280"/>
                </a:lnTo>
                <a:lnTo>
                  <a:pt x="268607" y="804333"/>
                </a:lnTo>
                <a:lnTo>
                  <a:pt x="268607" y="22981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6</a:t>
            </a:r>
            <a:r>
              <a:rPr lang="ko-KR" altLang="en-US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칸 이동 후 </a:t>
            </a:r>
            <a:r>
              <a:rPr lang="ko-KR" altLang="en-US" sz="3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한번 더</a:t>
            </a:r>
            <a:r>
              <a:rPr lang="ko-KR" altLang="en-US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굴리세요</a:t>
            </a:r>
            <a:r>
              <a:rPr lang="en-US" altLang="ko-KR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6" name="말풍선: 모서리가 둥근 사각형 2">
            <a:extLst/>
          </p:cNvPr>
          <p:cNvSpPr/>
          <p:nvPr/>
        </p:nvSpPr>
        <p:spPr>
          <a:xfrm>
            <a:off x="16392" y="4149080"/>
            <a:ext cx="5491712" cy="1008112"/>
          </a:xfrm>
          <a:custGeom>
            <a:avLst/>
            <a:gdLst>
              <a:gd name="connsiteX0" fmla="*/ 0 w 9274628"/>
              <a:gd name="connsiteY0" fmla="*/ 229814 h 1378857"/>
              <a:gd name="connsiteX1" fmla="*/ 229814 w 9274628"/>
              <a:gd name="connsiteY1" fmla="*/ 0 h 1378857"/>
              <a:gd name="connsiteX2" fmla="*/ 1545771 w 9274628"/>
              <a:gd name="connsiteY2" fmla="*/ 0 h 1378857"/>
              <a:gd name="connsiteX3" fmla="*/ 1545771 w 9274628"/>
              <a:gd name="connsiteY3" fmla="*/ 0 h 1378857"/>
              <a:gd name="connsiteX4" fmla="*/ 3864428 w 9274628"/>
              <a:gd name="connsiteY4" fmla="*/ 0 h 1378857"/>
              <a:gd name="connsiteX5" fmla="*/ 9044814 w 9274628"/>
              <a:gd name="connsiteY5" fmla="*/ 0 h 1378857"/>
              <a:gd name="connsiteX6" fmla="*/ 9274628 w 9274628"/>
              <a:gd name="connsiteY6" fmla="*/ 229814 h 1378857"/>
              <a:gd name="connsiteX7" fmla="*/ 9274628 w 9274628"/>
              <a:gd name="connsiteY7" fmla="*/ 804333 h 1378857"/>
              <a:gd name="connsiteX8" fmla="*/ 9274628 w 9274628"/>
              <a:gd name="connsiteY8" fmla="*/ 804333 h 1378857"/>
              <a:gd name="connsiteX9" fmla="*/ 9274628 w 9274628"/>
              <a:gd name="connsiteY9" fmla="*/ 1149048 h 1378857"/>
              <a:gd name="connsiteX10" fmla="*/ 9274628 w 9274628"/>
              <a:gd name="connsiteY10" fmla="*/ 1149043 h 1378857"/>
              <a:gd name="connsiteX11" fmla="*/ 9044814 w 9274628"/>
              <a:gd name="connsiteY11" fmla="*/ 1378857 h 1378857"/>
              <a:gd name="connsiteX12" fmla="*/ 3864428 w 9274628"/>
              <a:gd name="connsiteY12" fmla="*/ 1378857 h 1378857"/>
              <a:gd name="connsiteX13" fmla="*/ 1545771 w 9274628"/>
              <a:gd name="connsiteY13" fmla="*/ 1378857 h 1378857"/>
              <a:gd name="connsiteX14" fmla="*/ 1545771 w 9274628"/>
              <a:gd name="connsiteY14" fmla="*/ 1378857 h 1378857"/>
              <a:gd name="connsiteX15" fmla="*/ 229814 w 9274628"/>
              <a:gd name="connsiteY15" fmla="*/ 1378857 h 1378857"/>
              <a:gd name="connsiteX16" fmla="*/ 0 w 9274628"/>
              <a:gd name="connsiteY16" fmla="*/ 1149043 h 1378857"/>
              <a:gd name="connsiteX17" fmla="*/ 0 w 9274628"/>
              <a:gd name="connsiteY17" fmla="*/ 1149048 h 1378857"/>
              <a:gd name="connsiteX18" fmla="*/ -429972 w 9274628"/>
              <a:gd name="connsiteY18" fmla="*/ 829327 h 1378857"/>
              <a:gd name="connsiteX19" fmla="*/ 0 w 9274628"/>
              <a:gd name="connsiteY19" fmla="*/ 804333 h 1378857"/>
              <a:gd name="connsiteX20" fmla="*/ 0 w 9274628"/>
              <a:gd name="connsiteY20" fmla="*/ 229814 h 1378857"/>
              <a:gd name="connsiteX0" fmla="*/ 429972 w 9704600"/>
              <a:gd name="connsiteY0" fmla="*/ 229814 h 1378857"/>
              <a:gd name="connsiteX1" fmla="*/ 659786 w 9704600"/>
              <a:gd name="connsiteY1" fmla="*/ 0 h 1378857"/>
              <a:gd name="connsiteX2" fmla="*/ 1975743 w 9704600"/>
              <a:gd name="connsiteY2" fmla="*/ 0 h 1378857"/>
              <a:gd name="connsiteX3" fmla="*/ 1975743 w 9704600"/>
              <a:gd name="connsiteY3" fmla="*/ 0 h 1378857"/>
              <a:gd name="connsiteX4" fmla="*/ 4294400 w 9704600"/>
              <a:gd name="connsiteY4" fmla="*/ 0 h 1378857"/>
              <a:gd name="connsiteX5" fmla="*/ 9474786 w 9704600"/>
              <a:gd name="connsiteY5" fmla="*/ 0 h 1378857"/>
              <a:gd name="connsiteX6" fmla="*/ 9704600 w 9704600"/>
              <a:gd name="connsiteY6" fmla="*/ 229814 h 1378857"/>
              <a:gd name="connsiteX7" fmla="*/ 9704600 w 9704600"/>
              <a:gd name="connsiteY7" fmla="*/ 804333 h 1378857"/>
              <a:gd name="connsiteX8" fmla="*/ 9704600 w 9704600"/>
              <a:gd name="connsiteY8" fmla="*/ 804333 h 1378857"/>
              <a:gd name="connsiteX9" fmla="*/ 9704600 w 9704600"/>
              <a:gd name="connsiteY9" fmla="*/ 1149048 h 1378857"/>
              <a:gd name="connsiteX10" fmla="*/ 9704600 w 9704600"/>
              <a:gd name="connsiteY10" fmla="*/ 1149043 h 1378857"/>
              <a:gd name="connsiteX11" fmla="*/ 9474786 w 9704600"/>
              <a:gd name="connsiteY11" fmla="*/ 1378857 h 1378857"/>
              <a:gd name="connsiteX12" fmla="*/ 4294400 w 9704600"/>
              <a:gd name="connsiteY12" fmla="*/ 1378857 h 1378857"/>
              <a:gd name="connsiteX13" fmla="*/ 1975743 w 9704600"/>
              <a:gd name="connsiteY13" fmla="*/ 1378857 h 1378857"/>
              <a:gd name="connsiteX14" fmla="*/ 1975743 w 9704600"/>
              <a:gd name="connsiteY14" fmla="*/ 1378857 h 1378857"/>
              <a:gd name="connsiteX15" fmla="*/ 659786 w 9704600"/>
              <a:gd name="connsiteY15" fmla="*/ 1378857 h 1378857"/>
              <a:gd name="connsiteX16" fmla="*/ 429972 w 9704600"/>
              <a:gd name="connsiteY16" fmla="*/ 1149043 h 1378857"/>
              <a:gd name="connsiteX17" fmla="*/ 418019 w 9704600"/>
              <a:gd name="connsiteY17" fmla="*/ 969754 h 1378857"/>
              <a:gd name="connsiteX18" fmla="*/ 0 w 9704600"/>
              <a:gd name="connsiteY18" fmla="*/ 829327 h 1378857"/>
              <a:gd name="connsiteX19" fmla="*/ 429972 w 9704600"/>
              <a:gd name="connsiteY19" fmla="*/ 804333 h 1378857"/>
              <a:gd name="connsiteX20" fmla="*/ 429972 w 9704600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56654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68607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3235" h="1378857">
                <a:moveTo>
                  <a:pt x="268607" y="229814"/>
                </a:moveTo>
                <a:cubicBezTo>
                  <a:pt x="268607" y="102891"/>
                  <a:pt x="371498" y="0"/>
                  <a:pt x="498421" y="0"/>
                </a:cubicBezTo>
                <a:lnTo>
                  <a:pt x="1814378" y="0"/>
                </a:lnTo>
                <a:lnTo>
                  <a:pt x="1814378" y="0"/>
                </a:lnTo>
                <a:lnTo>
                  <a:pt x="4133035" y="0"/>
                </a:lnTo>
                <a:lnTo>
                  <a:pt x="9313421" y="0"/>
                </a:lnTo>
                <a:cubicBezTo>
                  <a:pt x="9440344" y="0"/>
                  <a:pt x="9543235" y="102891"/>
                  <a:pt x="9543235" y="229814"/>
                </a:cubicBezTo>
                <a:lnTo>
                  <a:pt x="9543235" y="804333"/>
                </a:lnTo>
                <a:lnTo>
                  <a:pt x="9543235" y="804333"/>
                </a:lnTo>
                <a:lnTo>
                  <a:pt x="9543235" y="1149048"/>
                </a:lnTo>
                <a:lnTo>
                  <a:pt x="9543235" y="1149043"/>
                </a:lnTo>
                <a:cubicBezTo>
                  <a:pt x="9543235" y="1275966"/>
                  <a:pt x="9440344" y="1378857"/>
                  <a:pt x="9313421" y="1378857"/>
                </a:cubicBezTo>
                <a:lnTo>
                  <a:pt x="4133035" y="1378857"/>
                </a:lnTo>
                <a:lnTo>
                  <a:pt x="1814378" y="1378857"/>
                </a:lnTo>
                <a:lnTo>
                  <a:pt x="1814378" y="1378857"/>
                </a:lnTo>
                <a:lnTo>
                  <a:pt x="498421" y="1378857"/>
                </a:lnTo>
                <a:cubicBezTo>
                  <a:pt x="371498" y="1378857"/>
                  <a:pt x="268607" y="1275966"/>
                  <a:pt x="268607" y="1149043"/>
                </a:cubicBezTo>
                <a:lnTo>
                  <a:pt x="268607" y="969754"/>
                </a:lnTo>
                <a:lnTo>
                  <a:pt x="0" y="841280"/>
                </a:lnTo>
                <a:lnTo>
                  <a:pt x="268607" y="804333"/>
                </a:lnTo>
                <a:lnTo>
                  <a:pt x="268607" y="2298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아까 대답한 질문이 또 나왔어요</a:t>
            </a:r>
            <a:r>
              <a:rPr lang="en-US" altLang="ko-KR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</a:p>
        </p:txBody>
      </p:sp>
      <p:sp>
        <p:nvSpPr>
          <p:cNvPr id="7" name="말풍선: 모서리가 둥근 사각형 2">
            <a:extLst/>
          </p:cNvPr>
          <p:cNvSpPr/>
          <p:nvPr/>
        </p:nvSpPr>
        <p:spPr>
          <a:xfrm flipH="1">
            <a:off x="2627784" y="5373216"/>
            <a:ext cx="6516050" cy="1008112"/>
          </a:xfrm>
          <a:custGeom>
            <a:avLst/>
            <a:gdLst>
              <a:gd name="connsiteX0" fmla="*/ 0 w 9274628"/>
              <a:gd name="connsiteY0" fmla="*/ 229814 h 1378857"/>
              <a:gd name="connsiteX1" fmla="*/ 229814 w 9274628"/>
              <a:gd name="connsiteY1" fmla="*/ 0 h 1378857"/>
              <a:gd name="connsiteX2" fmla="*/ 1545771 w 9274628"/>
              <a:gd name="connsiteY2" fmla="*/ 0 h 1378857"/>
              <a:gd name="connsiteX3" fmla="*/ 1545771 w 9274628"/>
              <a:gd name="connsiteY3" fmla="*/ 0 h 1378857"/>
              <a:gd name="connsiteX4" fmla="*/ 3864428 w 9274628"/>
              <a:gd name="connsiteY4" fmla="*/ 0 h 1378857"/>
              <a:gd name="connsiteX5" fmla="*/ 9044814 w 9274628"/>
              <a:gd name="connsiteY5" fmla="*/ 0 h 1378857"/>
              <a:gd name="connsiteX6" fmla="*/ 9274628 w 9274628"/>
              <a:gd name="connsiteY6" fmla="*/ 229814 h 1378857"/>
              <a:gd name="connsiteX7" fmla="*/ 9274628 w 9274628"/>
              <a:gd name="connsiteY7" fmla="*/ 804333 h 1378857"/>
              <a:gd name="connsiteX8" fmla="*/ 9274628 w 9274628"/>
              <a:gd name="connsiteY8" fmla="*/ 804333 h 1378857"/>
              <a:gd name="connsiteX9" fmla="*/ 9274628 w 9274628"/>
              <a:gd name="connsiteY9" fmla="*/ 1149048 h 1378857"/>
              <a:gd name="connsiteX10" fmla="*/ 9274628 w 9274628"/>
              <a:gd name="connsiteY10" fmla="*/ 1149043 h 1378857"/>
              <a:gd name="connsiteX11" fmla="*/ 9044814 w 9274628"/>
              <a:gd name="connsiteY11" fmla="*/ 1378857 h 1378857"/>
              <a:gd name="connsiteX12" fmla="*/ 3864428 w 9274628"/>
              <a:gd name="connsiteY12" fmla="*/ 1378857 h 1378857"/>
              <a:gd name="connsiteX13" fmla="*/ 1545771 w 9274628"/>
              <a:gd name="connsiteY13" fmla="*/ 1378857 h 1378857"/>
              <a:gd name="connsiteX14" fmla="*/ 1545771 w 9274628"/>
              <a:gd name="connsiteY14" fmla="*/ 1378857 h 1378857"/>
              <a:gd name="connsiteX15" fmla="*/ 229814 w 9274628"/>
              <a:gd name="connsiteY15" fmla="*/ 1378857 h 1378857"/>
              <a:gd name="connsiteX16" fmla="*/ 0 w 9274628"/>
              <a:gd name="connsiteY16" fmla="*/ 1149043 h 1378857"/>
              <a:gd name="connsiteX17" fmla="*/ 0 w 9274628"/>
              <a:gd name="connsiteY17" fmla="*/ 1149048 h 1378857"/>
              <a:gd name="connsiteX18" fmla="*/ -429972 w 9274628"/>
              <a:gd name="connsiteY18" fmla="*/ 829327 h 1378857"/>
              <a:gd name="connsiteX19" fmla="*/ 0 w 9274628"/>
              <a:gd name="connsiteY19" fmla="*/ 804333 h 1378857"/>
              <a:gd name="connsiteX20" fmla="*/ 0 w 9274628"/>
              <a:gd name="connsiteY20" fmla="*/ 229814 h 1378857"/>
              <a:gd name="connsiteX0" fmla="*/ 429972 w 9704600"/>
              <a:gd name="connsiteY0" fmla="*/ 229814 h 1378857"/>
              <a:gd name="connsiteX1" fmla="*/ 659786 w 9704600"/>
              <a:gd name="connsiteY1" fmla="*/ 0 h 1378857"/>
              <a:gd name="connsiteX2" fmla="*/ 1975743 w 9704600"/>
              <a:gd name="connsiteY2" fmla="*/ 0 h 1378857"/>
              <a:gd name="connsiteX3" fmla="*/ 1975743 w 9704600"/>
              <a:gd name="connsiteY3" fmla="*/ 0 h 1378857"/>
              <a:gd name="connsiteX4" fmla="*/ 4294400 w 9704600"/>
              <a:gd name="connsiteY4" fmla="*/ 0 h 1378857"/>
              <a:gd name="connsiteX5" fmla="*/ 9474786 w 9704600"/>
              <a:gd name="connsiteY5" fmla="*/ 0 h 1378857"/>
              <a:gd name="connsiteX6" fmla="*/ 9704600 w 9704600"/>
              <a:gd name="connsiteY6" fmla="*/ 229814 h 1378857"/>
              <a:gd name="connsiteX7" fmla="*/ 9704600 w 9704600"/>
              <a:gd name="connsiteY7" fmla="*/ 804333 h 1378857"/>
              <a:gd name="connsiteX8" fmla="*/ 9704600 w 9704600"/>
              <a:gd name="connsiteY8" fmla="*/ 804333 h 1378857"/>
              <a:gd name="connsiteX9" fmla="*/ 9704600 w 9704600"/>
              <a:gd name="connsiteY9" fmla="*/ 1149048 h 1378857"/>
              <a:gd name="connsiteX10" fmla="*/ 9704600 w 9704600"/>
              <a:gd name="connsiteY10" fmla="*/ 1149043 h 1378857"/>
              <a:gd name="connsiteX11" fmla="*/ 9474786 w 9704600"/>
              <a:gd name="connsiteY11" fmla="*/ 1378857 h 1378857"/>
              <a:gd name="connsiteX12" fmla="*/ 4294400 w 9704600"/>
              <a:gd name="connsiteY12" fmla="*/ 1378857 h 1378857"/>
              <a:gd name="connsiteX13" fmla="*/ 1975743 w 9704600"/>
              <a:gd name="connsiteY13" fmla="*/ 1378857 h 1378857"/>
              <a:gd name="connsiteX14" fmla="*/ 1975743 w 9704600"/>
              <a:gd name="connsiteY14" fmla="*/ 1378857 h 1378857"/>
              <a:gd name="connsiteX15" fmla="*/ 659786 w 9704600"/>
              <a:gd name="connsiteY15" fmla="*/ 1378857 h 1378857"/>
              <a:gd name="connsiteX16" fmla="*/ 429972 w 9704600"/>
              <a:gd name="connsiteY16" fmla="*/ 1149043 h 1378857"/>
              <a:gd name="connsiteX17" fmla="*/ 418019 w 9704600"/>
              <a:gd name="connsiteY17" fmla="*/ 969754 h 1378857"/>
              <a:gd name="connsiteX18" fmla="*/ 0 w 9704600"/>
              <a:gd name="connsiteY18" fmla="*/ 829327 h 1378857"/>
              <a:gd name="connsiteX19" fmla="*/ 429972 w 9704600"/>
              <a:gd name="connsiteY19" fmla="*/ 804333 h 1378857"/>
              <a:gd name="connsiteX20" fmla="*/ 429972 w 9704600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56654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68607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3235" h="1378857">
                <a:moveTo>
                  <a:pt x="268607" y="229814"/>
                </a:moveTo>
                <a:cubicBezTo>
                  <a:pt x="268607" y="102891"/>
                  <a:pt x="371498" y="0"/>
                  <a:pt x="498421" y="0"/>
                </a:cubicBezTo>
                <a:lnTo>
                  <a:pt x="1814378" y="0"/>
                </a:lnTo>
                <a:lnTo>
                  <a:pt x="1814378" y="0"/>
                </a:lnTo>
                <a:lnTo>
                  <a:pt x="4133035" y="0"/>
                </a:lnTo>
                <a:lnTo>
                  <a:pt x="9313421" y="0"/>
                </a:lnTo>
                <a:cubicBezTo>
                  <a:pt x="9440344" y="0"/>
                  <a:pt x="9543235" y="102891"/>
                  <a:pt x="9543235" y="229814"/>
                </a:cubicBezTo>
                <a:lnTo>
                  <a:pt x="9543235" y="804333"/>
                </a:lnTo>
                <a:lnTo>
                  <a:pt x="9543235" y="804333"/>
                </a:lnTo>
                <a:lnTo>
                  <a:pt x="9543235" y="1149048"/>
                </a:lnTo>
                <a:lnTo>
                  <a:pt x="9543235" y="1149043"/>
                </a:lnTo>
                <a:cubicBezTo>
                  <a:pt x="9543235" y="1275966"/>
                  <a:pt x="9440344" y="1378857"/>
                  <a:pt x="9313421" y="1378857"/>
                </a:cubicBezTo>
                <a:lnTo>
                  <a:pt x="4133035" y="1378857"/>
                </a:lnTo>
                <a:lnTo>
                  <a:pt x="1814378" y="1378857"/>
                </a:lnTo>
                <a:lnTo>
                  <a:pt x="1814378" y="1378857"/>
                </a:lnTo>
                <a:lnTo>
                  <a:pt x="498421" y="1378857"/>
                </a:lnTo>
                <a:cubicBezTo>
                  <a:pt x="371498" y="1378857"/>
                  <a:pt x="268607" y="1275966"/>
                  <a:pt x="268607" y="1149043"/>
                </a:cubicBezTo>
                <a:lnTo>
                  <a:pt x="268607" y="969754"/>
                </a:lnTo>
                <a:lnTo>
                  <a:pt x="0" y="841280"/>
                </a:lnTo>
                <a:lnTo>
                  <a:pt x="268607" y="804333"/>
                </a:lnTo>
                <a:lnTo>
                  <a:pt x="268607" y="2298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그럼 다시 굴려서 </a:t>
            </a:r>
            <a:r>
              <a:rPr lang="ko-KR" altLang="en-US" sz="3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다른 면</a:t>
            </a:r>
            <a:r>
              <a:rPr lang="ko-KR" altLang="en-US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을 고르세요</a:t>
            </a:r>
            <a:r>
              <a:rPr lang="en-US" altLang="ko-KR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A98C745-C551-47C2-ADBC-707228EF5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69" y="249861"/>
            <a:ext cx="2890343" cy="217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4444" y="1005181"/>
            <a:ext cx="9144000" cy="41044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1500" dirty="0" err="1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잡폴리</a:t>
            </a:r>
            <a:endParaRPr kumimoji="0" lang="en-US" altLang="ko-KR" sz="11500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kumimoji="0" lang="ko-KR" altLang="en-US" sz="115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소감나누기</a:t>
            </a:r>
            <a:endParaRPr kumimoji="0" lang="ko-KR" altLang="en-US" sz="6600" dirty="0">
              <a:solidFill>
                <a:srgbClr val="FFC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77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"/>
            <a:ext cx="677625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3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ko-KR" altLang="en-US" sz="7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수업 돌아보기</a:t>
            </a:r>
            <a:endParaRPr lang="en-US" altLang="ko-KR" sz="7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372" y="1700808"/>
            <a:ext cx="9140628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오늘 활동을 통해 새롭게 알게 </a:t>
            </a:r>
            <a:endParaRPr lang="en-US" altLang="ko-KR" sz="5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된 것이 있으면 손들어 보세요</a:t>
            </a:r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endParaRPr lang="en-US" altLang="ko-KR" sz="5400" b="1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어떤 것을 알게 되었나요</a:t>
            </a:r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72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155679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ko-KR" altLang="en-US" sz="72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학습목표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5975" y="1941513"/>
            <a:ext cx="9098025" cy="415498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44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일과 직업세계이해역량 관련 </a:t>
            </a:r>
            <a:br>
              <a:rPr lang="en-US" altLang="ko-KR" sz="44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44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</a:t>
            </a:r>
            <a:r>
              <a:rPr lang="ko-KR" altLang="en-US" sz="44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세부목표를 말할 수 있다</a:t>
            </a:r>
            <a:r>
              <a:rPr lang="en-US" altLang="ko-KR" sz="44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endParaRPr lang="en-US" altLang="ko-KR" sz="4400" dirty="0">
              <a:solidFill>
                <a:srgbClr val="FFFFFF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44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44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질문활동을 통해 일과 </a:t>
            </a:r>
            <a:endParaRPr lang="en-US" altLang="ko-KR" sz="4400" dirty="0">
              <a:solidFill>
                <a:srgbClr val="FFFFFF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44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</a:t>
            </a:r>
            <a:r>
              <a:rPr lang="ko-KR" altLang="en-US" sz="44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직업세계이해역량의 의미를      </a:t>
            </a:r>
            <a:endParaRPr lang="en-US" altLang="ko-KR" sz="4400" dirty="0">
              <a:solidFill>
                <a:srgbClr val="FFFFFF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44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</a:t>
            </a:r>
            <a:r>
              <a:rPr lang="ko-KR" altLang="en-US" sz="44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탐색할 수 있다</a:t>
            </a:r>
            <a:r>
              <a:rPr lang="en-US" altLang="ko-KR" sz="44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87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4444" y="1005181"/>
            <a:ext cx="9144000" cy="41044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1500" dirty="0" err="1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잡폴리</a:t>
            </a:r>
            <a:r>
              <a:rPr kumimoji="0" lang="ko-KR" altLang="en-US" sz="115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kumimoji="0" lang="en-US" altLang="ko-KR" sz="11500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kumimoji="0" lang="ko-KR" altLang="en-US" sz="115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세트구성</a:t>
            </a:r>
            <a:endParaRPr kumimoji="0" lang="ko-KR" altLang="en-US" sz="6600" dirty="0">
              <a:solidFill>
                <a:srgbClr val="FFC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85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폴리\중-잡폴리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13372" r="5558" b="11610"/>
          <a:stretch/>
        </p:blipFill>
        <p:spPr bwMode="auto">
          <a:xfrm>
            <a:off x="0" y="1571968"/>
            <a:ext cx="9225249" cy="528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F068B6A-1499-41B7-8EDA-6181B8900E6C}"/>
              </a:ext>
            </a:extLst>
          </p:cNvPr>
          <p:cNvSpPr/>
          <p:nvPr/>
        </p:nvSpPr>
        <p:spPr>
          <a:xfrm>
            <a:off x="0" y="0"/>
            <a:ext cx="9162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전개도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4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설명서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뒷면 게임 판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</a:t>
            </a:r>
            <a:r>
              <a:rPr lang="ko-KR" altLang="en-US" sz="4800" dirty="0" err="1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활동지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 말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스티커</a:t>
            </a:r>
            <a:endParaRPr lang="en-US" altLang="ko-KR" sz="4800" dirty="0">
              <a:solidFill>
                <a:srgbClr val="FFFFFF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13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4444" y="1005181"/>
            <a:ext cx="9144000" cy="41044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15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잡폴리</a:t>
            </a:r>
            <a:endParaRPr kumimoji="0" lang="en-US" altLang="ko-KR" sz="115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kumimoji="0" lang="ko-KR" altLang="en-US" sz="115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만들기</a:t>
            </a:r>
            <a:endParaRPr kumimoji="0" lang="ko-KR" altLang="en-US" sz="6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59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DDB74C8-3683-46A2-939C-8F005E7FE6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2DF13-EF1E-4E4A-94FF-174438D1D665}"/>
              </a:ext>
            </a:extLst>
          </p:cNvPr>
          <p:cNvSpPr txBox="1"/>
          <p:nvPr/>
        </p:nvSpPr>
        <p:spPr>
          <a:xfrm>
            <a:off x="2474174" y="5877272"/>
            <a:ext cx="5040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1.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자기 폴리에 이름을 씁니다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D657555-ADC9-4649-BA61-E885EFA02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44624"/>
            <a:ext cx="562051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EC970EA-84A0-4970-A4A1-A257CC44F70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69E4E-B4F5-4DC8-96CD-6DE4A05D7C54}"/>
              </a:ext>
            </a:extLst>
          </p:cNvPr>
          <p:cNvSpPr txBox="1"/>
          <p:nvPr/>
        </p:nvSpPr>
        <p:spPr>
          <a:xfrm>
            <a:off x="2771800" y="5877272"/>
            <a:ext cx="5040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2.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선을 안쪽으로 접습니다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3074B99-5467-4D96-B38B-CA37D83F4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30677"/>
            <a:ext cx="562051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1E7172D6-0A5B-4B3C-862C-25E94FCA6A2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E71E618-F942-4D50-8138-85EE5F9B04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44624"/>
            <a:ext cx="5620512" cy="586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2E84E7-F651-4E3E-B610-A5863745ADFC}"/>
              </a:ext>
            </a:extLst>
          </p:cNvPr>
          <p:cNvSpPr txBox="1"/>
          <p:nvPr/>
        </p:nvSpPr>
        <p:spPr>
          <a:xfrm>
            <a:off x="2339752" y="5890577"/>
            <a:ext cx="49685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3.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틈 사이에 잘 끼워 넣습니다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  <p:sp>
        <p:nvSpPr>
          <p:cNvPr id="6" name="타원형 설명선 1">
            <a:extLst>
              <a:ext uri="{FF2B5EF4-FFF2-40B4-BE49-F238E27FC236}">
                <a16:creationId xmlns:a16="http://schemas.microsoft.com/office/drawing/2014/main" id="{DC531B7F-DAC0-479D-BC1C-BECC69317CEC}"/>
              </a:ext>
            </a:extLst>
          </p:cNvPr>
          <p:cNvSpPr/>
          <p:nvPr/>
        </p:nvSpPr>
        <p:spPr>
          <a:xfrm>
            <a:off x="323528" y="2708920"/>
            <a:ext cx="3600400" cy="2232248"/>
          </a:xfrm>
          <a:prstGeom prst="wedgeEllipseCallout">
            <a:avLst>
              <a:gd name="adj1" fmla="val 59289"/>
              <a:gd name="adj2" fmla="val -4956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끼우기 어려울 때는 </a:t>
            </a:r>
            <a:endParaRPr lang="en-US" altLang="ko-KR" sz="22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2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스티커를 사용하세요</a:t>
            </a:r>
            <a:r>
              <a:rPr lang="en-US" altLang="ko-KR" sz="2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22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90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4444" y="1005181"/>
            <a:ext cx="9144000" cy="41044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1500" dirty="0" err="1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잡폴리</a:t>
            </a:r>
            <a:endParaRPr kumimoji="0" lang="en-US" altLang="ko-KR" sz="11500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kumimoji="0" lang="ko-KR" altLang="en-US" sz="11500" dirty="0" err="1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게임하기</a:t>
            </a:r>
            <a:endParaRPr kumimoji="0" lang="ko-KR" altLang="en-US" sz="6600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83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0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0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9023</TotalTime>
  <Words>236</Words>
  <Application>Microsoft Office PowerPoint</Application>
  <PresentationFormat>화면 슬라이드 쇼(4:3)</PresentationFormat>
  <Paragraphs>68</Paragraphs>
  <Slides>19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Arial Unicode MS</vt:lpstr>
      <vt:lpstr>Arial</vt:lpstr>
      <vt:lpstr>나눔스퀘어 ExtraBold</vt:lpstr>
      <vt:lpstr>나눔스퀘어 Bold</vt:lpstr>
      <vt:lpstr>THE행복열매</vt:lpstr>
      <vt:lpstr>굴림</vt:lpstr>
      <vt:lpstr>1_디자인 사용자 지정</vt:lpstr>
      <vt:lpstr>2_디자인 사용자 지정</vt:lpstr>
      <vt:lpstr>3_디자인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yanklove</dc:creator>
  <cp:lastModifiedBy>user</cp:lastModifiedBy>
  <cp:revision>801</cp:revision>
  <dcterms:created xsi:type="dcterms:W3CDTF">2006-04-05T06:36:06Z</dcterms:created>
  <dcterms:modified xsi:type="dcterms:W3CDTF">2018-06-25T04:17:50Z</dcterms:modified>
</cp:coreProperties>
</file>