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D9B67F-4CB7-4D8A-AF21-61515BDD4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D1803FC-6B18-42AF-86F5-605DA3AA2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693BCA-7AF3-42A8-83BE-345A460D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B3F8D3-3F96-4188-A90F-94B6B114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25D57F-0606-437C-84BF-C0149214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92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22C151-0CF2-4349-BCF6-0132E8D4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9F59420-7F36-439C-A3CC-5FF911A8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E48977-39D7-4024-BAE1-F46F5A47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375F79-40AB-4AF9-BE42-E9D6AE39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88C21B-EE8A-43AD-8AF9-9CE78A2E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17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9904E7F-3855-4EB2-BE36-0ADA0BE66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6D442F-CED0-448C-8886-DE001DA5E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90CF2C-ED1C-45E4-BA25-5FD5E8A4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EA8D7E-F598-4F17-BDE1-D01C75BD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EDA49F-4B80-412D-8120-C2F49F5B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30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CBE5E6-8D4A-4E9D-9186-59343743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B6414A-F1E1-45D1-88E0-EF92B4519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508A8C-4750-4BB3-930C-5ACFB186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ECC017-8915-45B3-B7F8-FFBFA9E3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BA1BFA-39AB-42BB-8FF4-E09712A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15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2EE9AA-7AD0-42FF-BA40-ADDE1A09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A623B2-8A20-42B9-99F8-D630823E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B2FBB2-92C2-4EB0-9798-6B831A49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980FCE-963A-4611-9C30-EDAEFBA5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9DEA12-22D5-42FE-A00F-CB71CE41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00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22E83D-D2A1-4303-A11D-E9DB5609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FFCF68-7C94-49DD-A5C2-2B60C4614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8FBED6-2B86-473E-BFAB-A7A0271AF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396DF9-6546-4541-A401-0655142C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F3AD3A-8DC1-4A6E-8629-0A1502DD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69455E-300B-4A0B-96E6-A678C700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70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AB82D5-8F53-4988-9AEE-0086BA9E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B73188-4C88-4544-94BB-86B10A6F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BA638E-2B8C-4D5C-A3AD-566B82ED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60ECA64-0F8A-43F4-8391-D5B0D5746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AF49BD4-7D7A-4647-8182-C7541F846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DE5A7B-8EC8-40C5-9BE8-C9AEF29B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7020459-315A-4B36-90A6-C124BCF7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1930C7D-1931-4230-A6B1-AA719519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36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92CF0-C763-48AB-9603-98AAB55F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53690F-4DE4-493E-80D2-D11E5408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820D9A-1796-42BA-93CC-52C2E2B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1CBCBE2-6DD0-40EC-989F-F2F18619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99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F4B107-BD78-4CB4-AECD-D23C10F4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F659082-52EC-40BE-86A4-0B189C29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CDE984-2433-4C65-A41F-315EEDD6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66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443372-8CEC-420B-97E3-2FC8B96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DFDBC9-EE6D-43A2-8EC9-C34DE806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BE55CC-54D4-4AC6-92B1-6AF5359C6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F920AA-B92D-4F9A-8D20-6890514F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E5B0600-07F1-4D4B-A170-0241658F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E8CFA6-119C-4D19-9DB9-10B4FAE8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28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23B868-B875-4FEE-AB90-1B8CF26B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7B92090-E460-4811-82C7-456EE96B7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856EC70-9286-4C63-A4FE-A4449E753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FD3A25F-8E96-4939-B03F-C85EBCCC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A9809B-26E1-441D-B9AC-828DC297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E3E2BA-DF32-4358-A76C-28709133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86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341E310-8664-4DB3-8ED6-9B174178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33D1AF-4208-474A-B048-01DC3B832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B2E178-FF7B-422A-9C97-712CA2DFB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F2FA-0C93-4EB8-A173-3759DD20C663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296F14-9BCE-45D6-8410-B8467E679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7DA0D8-A74E-4649-83D2-CD1F9DBC8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3FB7-4C4B-439E-9840-0461DC991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161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D63DEC1F-5FAB-413C-B50E-CB3EB3630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B51BBF73-C4EC-40AD-8FE5-F430E9A4F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CABEAD37-B3B9-4C3A-BA95-776DB7154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1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24807EC8-D866-44C4-B40B-C43B72143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9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DB1CB027-6F0F-4676-B526-5A4E9599A7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3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DA4C3C20-EDBA-47C7-960A-6FE70AA4DC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9F2E92EF-E645-480C-9BBE-90A9857F69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3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B9B61AB4-8EAE-4CA0-8788-EF70511A44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5F495D6F-EADA-4A65-BFBA-88995E40D2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4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49355090-FC50-44C6-8CC5-C86A7AF58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17C715E6-7AD6-4CF2-9791-ECADFB454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1073D9F9-6FF5-4FEF-9D92-F801EBDD04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2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4C405FB2-1CF5-4203-B2BA-3CA2815FA4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83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F2A4016E-B09A-492F-82AB-CEF532BFD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09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50BFA38F-4622-4743-A1E3-C38354E99D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4A3156DF-EC65-45D3-A3E4-13491E9A6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85DC52B4-2C9D-4549-B8A6-111F5396E3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22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508AE786-5FCD-49AB-BDD5-7C4722D7AB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748DAC8D-F9A2-4D51-9FD9-52B42124A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95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9F198F30-43AF-45B7-A053-4EDB567FC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8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B02E478A-32A2-42F0-9889-4FEDB9E7E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5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7F0B31A3-ED9F-4D06-8122-68942687E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8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2ABD9312-1886-40B5-8902-67B06AE8C8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15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7A023C5F-56F4-4034-893F-F1E998AC19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4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1E4134CB-FA7F-4BED-A72E-4C1F6E82A5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37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E4C481EE-8E68-4B25-ACEF-97160034E3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41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9659F11C-86E6-46E9-B305-564ECC5B5E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62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0631E1EF-9E73-431E-82D0-260DB458D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13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1A3A2CF5-51A3-450A-8C5C-47BD00786C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26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0D2187D3-4DAC-494D-ABA8-41D60D7DC9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28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4D6D62F6-5BC4-43DE-B86E-E06BB809C9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2CA7696A-CF0E-480E-B572-42EA12FD9F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38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9031FBB5-78CD-4FAA-AC32-AC5C54502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7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E8DCB475-16CF-48A9-B31F-6DB7CB914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6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6DAEFAB0-4A63-4F60-9A71-EEAC4D7DD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16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01ED25AF-8105-4EB2-8343-EC82E3750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27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2B0553AC-0BE2-47AF-8F2C-E500A89040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08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BD35FA02-0CE7-4350-9112-2393E9982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29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05D03871-2D94-4AA0-BCBD-911B582AA9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09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741BAC2B-AA91-4DF9-BA8E-371A697FC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9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F4FE26C0-03CE-4A57-B347-963AAD0BE8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0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20C8FCE2-5ECC-43C3-ADC8-9D294EC8F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49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3CC1A675-7889-4C37-81D3-E1053BEBB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97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1205B7FB-B404-4036-AAEA-DEB7C87A9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334E2978-FB6E-47F6-BB12-AC415DEB26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10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7458B6E3-81DD-4FE7-BD68-87DA78654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15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34732753-CAF6-4863-9292-0BE1EDE5F6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2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5FEA0846-A66F-4ED0-A77C-73729B32D6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6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26403EB0-820B-442B-87F0-3D56CDD957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4A84952B-C460-4C8D-95F3-B6AC3730BB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327B212C-1CDC-4940-9A0C-E087DA1DC3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2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JIYEON KIM</dc:creator>
  <cp:lastModifiedBy>JIYEON KIM</cp:lastModifiedBy>
  <cp:revision>2</cp:revision>
  <dcterms:created xsi:type="dcterms:W3CDTF">2019-04-17T04:24:06Z</dcterms:created>
  <dcterms:modified xsi:type="dcterms:W3CDTF">2019-04-17T08:11:44Z</dcterms:modified>
</cp:coreProperties>
</file>