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52CDDA-772C-46DC-B5D1-524D42784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B01EC5-41C8-41CE-B3F0-5B6A3C79E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7A00B-BE9E-4452-855D-30610860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D7C804-AA27-4AA0-AAD9-D6B2E54B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4A4DB7-0276-4746-9BCE-B2A010D0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04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FC86F-30A7-45B5-8677-8C0153F3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D56FFB-D26A-4EC8-BE18-6F9B0AAED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91B1C8-8B6F-4A7E-BE2C-818AE5DE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A5DFDA-B31F-45AB-A3E7-8630ADE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A79DE3-B04E-435D-9D52-5C424AD8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44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5DD4EEC-66A4-4D1A-9510-605A63A23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53378F-515B-4EAB-A4EB-9348FD28E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7D84CF-CE0B-455B-84E7-5A3D496A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060315-BE24-4669-90E9-18E035F5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7AA0E-39E8-4132-9419-1F998E5F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98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6B295-F4AF-4ACF-BB67-D3BEB4A0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783EE8-5D39-4741-9E5B-5478EB18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F73601-DCF2-4FA8-86FF-B0B8148D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F329D7-6FBA-448B-9E6A-6F3713FA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BE6973-CD5A-49AF-978F-1CAB736F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6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394C35-84A4-48E2-A968-C423EBFE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E31B9E-A3B2-4029-8B38-984AE7CE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A499D3-A03B-43EE-B407-15370CF4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4D081-FB5F-49BA-92A8-B6356B55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4978C-D575-428C-B9AC-93CE3A3D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2E2F4-96BC-4306-BFAC-2F3079CF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06582C-CF43-47C4-9805-26C244C3C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BCAA4E-D39A-47E2-B908-DE9DDB668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60B539-8473-4CA8-971C-29B10B8E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0928E8-E36D-4D4F-A1C6-CC8DCA35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41F0B-CD3D-4D1F-93D5-16141FC8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54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F5423-3E40-4F16-A18B-6CA6D54B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D19255-949B-4567-9C58-B1B631C4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EF2FE1-D29D-4FB5-A308-28E7F2B6B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F748028-A64E-4BE6-A7C3-89E2E7799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680CEDA-ED79-43B5-BA12-3ABB13C55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7261AF3-6CB4-4E49-9356-F2FD9416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E6EF07-5DF1-4E77-A300-F081D72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EA3E11-37AE-486E-BBAF-E8264C7A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56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BB1E1-1616-4F29-9A04-2040A057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855419-864B-45A6-950D-9E19187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E79C93-F168-4DB7-A579-CC9495E2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1DAA58-D750-4F00-B295-99308CB4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30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16C773-BAC3-4EBA-912E-BD5D05F2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13111A-A88A-4826-88B3-429778CD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1A1F3C-56D7-4936-BF51-73B075EC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01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D46C5D-4C55-4AA3-BABC-8228EBE4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80CFD3-13A5-4BED-B24A-AD57458C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A8027E-F37C-4032-AA03-951D39E50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366E1E-B441-4173-9068-2A5AB11C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27821D-0316-4A57-968E-585F3F19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F4D196-80D4-474A-A286-B2213C3A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7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55DB9-A5A1-4F87-926A-A574C622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E8C95F-FBE8-4F9C-A266-AA89CAE98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209E0E-8815-4C12-8EDB-4738A138C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51C22E-7E70-4D1F-876A-475CC04E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B4620B-6D41-4595-A408-38496E05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5F3399-5FFF-4980-916E-BA1166EB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74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0B12EA-A57D-48A3-908A-E45186E6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081BBC-73D6-489A-A573-0DD3D575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2381CC-6085-4959-B167-89A266F45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D296-BECE-40A5-B498-A11FB8CC201F}" type="datetimeFigureOut">
              <a:rPr lang="ko-KR" altLang="en-US" smtClean="0"/>
              <a:t>2020-05-13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745868-BBD1-4085-91DA-1A34E515A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88ADD8-98D1-4577-BEC6-B1F0B9F5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EF69-453D-47C1-930A-31DF145B45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8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48536-03D9-44DF-ACE4-94A78AADA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337992-0933-4845-B4AA-D082ED179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033E0A-1B61-4BCE-AC56-95C88E0D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" y="0"/>
            <a:ext cx="12175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08580-C529-435A-BE6D-BAF049EA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1236AF-F54D-4255-97E2-697B1D2FD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9B7CDA-829E-4B26-8B4A-36D7DB33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" y="0"/>
            <a:ext cx="1216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05991-E727-4993-B36F-14DA18CB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A674DB-E471-44AD-A6EF-2C6699D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861726-C0F6-4D6F-82BC-DD8DDE31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8"/>
            <a:ext cx="12192000" cy="6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BE634-49FA-4BA1-811B-ECF3CF8E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906960-CAAC-43F7-B151-ADB95245D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BA42D7-663C-40DA-9F65-29DC36B8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1"/>
            <a:ext cx="12192000" cy="68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E0B19-8974-4B2C-8ECA-30416AEB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3D89C-889A-4932-AE3F-A820BFED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C68504-F62E-44F2-A4E7-F8413BFD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"/>
            <a:ext cx="12192000" cy="6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0D55EE-0D6C-4DDE-B7C9-2E405A88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798BD5-EDDA-41BA-83F7-8DA28857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B6F78A8-C994-4769-BA99-50744FAB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"/>
            <a:ext cx="12192000" cy="6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648374-8F6A-4E1F-96BA-10BAF0EB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35437C-8BF1-4F49-AD71-D6032D66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97A39C-9494-4128-A57E-433D86E1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5"/>
            <a:ext cx="12192000" cy="6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94C70-77D5-469A-8789-2AF40763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5DFCE-3846-442B-83B9-711ED278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7225E8-0796-4423-96E9-33A8CE4B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370807-6154-467C-8AC9-3205AEA1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9225B5-E47F-4FB9-9A75-C4646A40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60D532-4522-4883-8B55-8B1DB8BA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7"/>
            <a:ext cx="12192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FB0BCD-2292-495D-A441-5CF56853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648DB4-E02D-4B49-9954-19B9996F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500249-BCDA-4CC8-BD3C-D7D2ACE9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0"/>
            <a:ext cx="12192000" cy="68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8F806-B0B3-4FB0-A4A6-C5A96345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B5968E-B1F1-405D-8AE7-8D410B8A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84A722-5366-4E6D-A69C-D579314F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86D5DF-CCB6-4D97-944B-6653EC50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6CCE89-FB91-4C6F-A791-1B5BEA9E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5C8FFD-2CFC-4CD6-92F8-18F1DB64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"/>
            <a:ext cx="12192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9B2FFB-38E8-45A7-801C-BC7F7EC5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B326B-C046-4ED7-AF50-CE86F4E1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8F1972-47E9-4E5F-9F88-9BC37D11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2"/>
            <a:ext cx="12192000" cy="68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B4AABE-B3DD-45B0-8F60-6496A2A2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31EEFB-6AFA-4553-A746-71A78069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4B918C-D66A-43AD-B161-C3E420CF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7"/>
            <a:ext cx="12192000" cy="68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41B83-F22C-4822-9C04-0F1714E8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8686FE-2050-411F-856D-5FA81DA03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7C5181-FEBD-4D9A-B2CB-39109E62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" y="0"/>
            <a:ext cx="1218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E694C-6E50-4C4D-B529-905BB0A9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A89166-6BCC-4325-A758-5AFE08E9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FDD7F9-62AB-498D-97C9-8F5830723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0FD25-261D-491E-B0D4-E124E754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DFB879-3126-4019-8DBF-287FB559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63EFB-2BFD-4581-8DDA-11823BC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4"/>
            <a:ext cx="12192000" cy="68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4B12E0-060B-46B7-BEBF-E6C0FCF5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628E40-4BD5-499E-87B6-42D80CDF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CB20C7-AABD-4911-9EB6-2B0E7DA6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" y="0"/>
            <a:ext cx="1218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8AF738-2ACB-4B42-AA9F-618C7F1C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17ED1E-1DE7-4AE6-A289-53A13ABCD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545E74-240D-4C20-BC69-42CCB981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" y="0"/>
            <a:ext cx="12191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F259E-1DCE-4C96-BF68-C2AF7421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D962DF-1257-4426-B6FF-4111D4F0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043ABC-9CBF-43ED-9F4B-0F317984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2"/>
            <a:ext cx="12192000" cy="68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0849D-BF83-4BB0-830B-FC47AC7E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03F3F7-EBA0-4F16-919F-A9CD7499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CC6298-0EED-4DB4-B5F6-F5DED8F8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B52E5C-E1F6-4FED-9701-27B28B92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195D6B-4393-4535-AC52-D00E6F57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F3FB71-B360-4F2D-B771-78FEFFFD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" y="0"/>
            <a:ext cx="1218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02199-1865-408C-9E5B-1CCD809F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057B0-2B60-40F6-A52A-8AE78C52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8DEDC4-595B-42B5-8799-5CF000F2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AE654-7BA2-41BE-AED5-E4F2CBE6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0D277A-519E-489E-8F08-C24D1BD8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61EC0F-118E-4A58-8371-B93EE123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" y="0"/>
            <a:ext cx="12191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D9B95E-074B-42C3-85B6-DB974EF7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6D0AF8-D452-4821-9D5F-8DEBA373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3C5716-5AA6-471B-87FB-28554740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" y="0"/>
            <a:ext cx="12154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신정은 사원</dc:creator>
  <cp:lastModifiedBy>신정은 사원</cp:lastModifiedBy>
  <cp:revision>2</cp:revision>
  <dcterms:created xsi:type="dcterms:W3CDTF">2020-05-13T06:48:13Z</dcterms:created>
  <dcterms:modified xsi:type="dcterms:W3CDTF">2020-05-13T06:57:41Z</dcterms:modified>
</cp:coreProperties>
</file>