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4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AFA8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7" autoAdjust="0"/>
    <p:restoredTop sz="95910" autoAdjust="0"/>
  </p:normalViewPr>
  <p:slideViewPr>
    <p:cSldViewPr snapToGrid="0">
      <p:cViewPr varScale="1">
        <p:scale>
          <a:sx n="114" d="100"/>
          <a:sy n="114" d="100"/>
        </p:scale>
        <p:origin x="1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AC1C2-40CF-4A94-8A67-3C41E3981E73}" type="datetimeFigureOut">
              <a:rPr lang="ko-KR" altLang="en-US" smtClean="0"/>
              <a:t>2020-12-30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A53AA-5891-4206-A02C-0B56DBF7E3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0357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2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7A53AA-5891-4206-A02C-0B56DBF7E3DE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7306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C716234-B90D-4F3C-8E27-B808F0B70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DB7C78E-F2A7-465E-9B4D-741926822F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C65D8E8-1E06-471D-917E-8DAA62060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536C-EFAF-41EF-8700-D6609E6E249A}" type="datetimeFigureOut">
              <a:rPr lang="ko-KR" altLang="en-US" smtClean="0"/>
              <a:t>2020-12-30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BE3D9-059D-40DF-8385-D2B294693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D95914E-EE2E-4EB5-8B1E-A9A3C8747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44E6-6D74-4178-9BD5-A6A57179BE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8711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2B76D15-7395-482F-9F7B-39941549F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8BB6570-3688-4986-A7AE-3AC8F503CA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E8DEEEA-D632-4F53-B658-18C2DA8B4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536C-EFAF-41EF-8700-D6609E6E249A}" type="datetimeFigureOut">
              <a:rPr lang="ko-KR" altLang="en-US" smtClean="0"/>
              <a:t>2020-12-30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76C840C-D62F-43C5-A381-F06868459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1903670-FDB9-4B9E-A059-540C2F4E8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44E6-6D74-4178-9BD5-A6A57179BE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3846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B3FEF98E-8C16-4DB5-9F2E-AC09C7E8B9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F758DB3-B274-4DD4-9BAA-B000B72B2E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7C091C2-E6CC-48F2-A5A4-9F2C3D144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536C-EFAF-41EF-8700-D6609E6E249A}" type="datetimeFigureOut">
              <a:rPr lang="ko-KR" altLang="en-US" smtClean="0"/>
              <a:t>2020-12-30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59785BE-0A9D-4EBB-B468-7CF40AA8F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B7BE0BA-785F-47AE-AEC2-13EB44D68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44E6-6D74-4178-9BD5-A6A57179BE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0787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296721E-E607-4FBC-9D07-8B021ECDD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CB0BDF6-B6DA-44D2-96DB-4F989A3F4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BC9FF3F-B723-434B-8D87-49CCDE23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536C-EFAF-41EF-8700-D6609E6E249A}" type="datetimeFigureOut">
              <a:rPr lang="ko-KR" altLang="en-US" smtClean="0"/>
              <a:t>2020-12-30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12772EB-DA7F-4D1C-A1C5-742076198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4F9340C-58FD-453B-A73B-ACF104E45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44E6-6D74-4178-9BD5-A6A57179BE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1531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A9D8039-25F7-4430-A8BE-7372F082E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C0A444F-E16F-4F4D-8F7A-8B7D375BE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513223C-AF30-40A7-AF8A-31CCF29A3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536C-EFAF-41EF-8700-D6609E6E249A}" type="datetimeFigureOut">
              <a:rPr lang="ko-KR" altLang="en-US" smtClean="0"/>
              <a:t>2020-12-30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D0CAB10-C501-4B74-A882-B637DC242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A4A0280-5EF8-4CA0-A3ED-03BD6588B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44E6-6D74-4178-9BD5-A6A57179BE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8353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B4A7AC-5591-4E67-BB0E-1ABA757A5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8EB24E0-FD17-402C-BD09-50107CEBB6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E415919-0A7A-4E11-820C-7E225181B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CC7931D-3F5E-4B42-94CD-049B4420A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536C-EFAF-41EF-8700-D6609E6E249A}" type="datetimeFigureOut">
              <a:rPr lang="ko-KR" altLang="en-US" smtClean="0"/>
              <a:t>2020-12-30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1029C8-2C10-4EC3-BDC8-F00286E02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7608751-86B2-4D0D-8C87-A10439D9C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44E6-6D74-4178-9BD5-A6A57179BE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4323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AA4D0E-BBFE-4833-9CDA-C4C584E1D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CFF659B-E630-44EE-BCD8-308EE2B75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93A4CED-DB1D-4699-A64E-E6FBC6AC5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5ED27EA-D0A4-4413-A654-4C78E36AB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26953E2D-8363-46F9-AB0E-1C7E9D111C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1EAFC9C-6E8E-4B3C-987C-6A472C6BF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536C-EFAF-41EF-8700-D6609E6E249A}" type="datetimeFigureOut">
              <a:rPr lang="ko-KR" altLang="en-US" smtClean="0"/>
              <a:t>2020-12-30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5C7E96C4-E9F0-4408-8557-A36F8F12F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4DE5BC09-E259-45A5-AA8F-582B4C00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44E6-6D74-4178-9BD5-A6A57179BE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5114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538853-E6CB-4879-A8B1-6F977FAA4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43554DC-0B42-4FD3-B325-F82A31391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536C-EFAF-41EF-8700-D6609E6E249A}" type="datetimeFigureOut">
              <a:rPr lang="ko-KR" altLang="en-US" smtClean="0"/>
              <a:t>2020-12-30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5D0C18E-63CB-427D-A18E-3C0BA3D86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BBDDB6E-CB52-4549-B87C-6C5DDDC2C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44E6-6D74-4178-9BD5-A6A57179BE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568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5E3E2DB-C7CF-439F-84FE-A2D8E6ED7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536C-EFAF-41EF-8700-D6609E6E249A}" type="datetimeFigureOut">
              <a:rPr lang="ko-KR" altLang="en-US" smtClean="0"/>
              <a:t>2020-12-30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6D2A359-9EED-48DD-9B39-07F9BC08A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84CC628-1442-45B0-91C6-6FCCC3181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44E6-6D74-4178-9BD5-A6A57179BE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2371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9A12C7F-3E19-41AF-ABFB-B4B365A04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999FEF8-4101-465D-B5F2-84332EE28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8A997B-B992-4A46-889F-FC6C84783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A4C88F0-ECFD-4195-ADC3-5BD3E5DFE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536C-EFAF-41EF-8700-D6609E6E249A}" type="datetimeFigureOut">
              <a:rPr lang="ko-KR" altLang="en-US" smtClean="0"/>
              <a:t>2020-12-30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954E952-11A2-4553-AB13-56D7056E9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9C6D9F8-496D-4B15-8597-BDB733AA6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44E6-6D74-4178-9BD5-A6A57179BE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4957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E85B55E-2B88-4836-8B52-7E2099669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E0C356D-9E85-42A6-833A-35D80F280C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4D4405D-5A8D-4761-8EF6-C09E22AF9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5126332-9FDB-4D50-8F98-1FE92B7C2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536C-EFAF-41EF-8700-D6609E6E249A}" type="datetimeFigureOut">
              <a:rPr lang="ko-KR" altLang="en-US" smtClean="0"/>
              <a:t>2020-12-30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D330ED1-E8DE-4DAD-80A6-2AFDFD105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D3D73B9-60DC-4CA8-92AA-55BB535AD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44E6-6D74-4178-9BD5-A6A57179BE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7295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78641050-3C26-421D-A57F-499237D2F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F741719-F260-4ECF-B3E0-FE54A64CF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8366337-56F2-415D-9D7B-42B518A355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1536C-EFAF-41EF-8700-D6609E6E249A}" type="datetimeFigureOut">
              <a:rPr lang="ko-KR" altLang="en-US" smtClean="0"/>
              <a:t>2020-12-30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2A2556D-DA35-4F32-A0BE-0F2824CD31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539592D-9DF7-4CBA-874C-89932AD88E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B44E6-6D74-4178-9BD5-A6A57179BE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709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.sv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41.PNG"/><Relationship Id="rId18" Type="http://schemas.openxmlformats.org/officeDocument/2006/relationships/image" Target="../media/image44.PNG"/><Relationship Id="rId3" Type="http://schemas.openxmlformats.org/officeDocument/2006/relationships/image" Target="../media/image2.svg"/><Relationship Id="rId7" Type="http://schemas.openxmlformats.org/officeDocument/2006/relationships/image" Target="../media/image18.png"/><Relationship Id="rId12" Type="http://schemas.openxmlformats.org/officeDocument/2006/relationships/image" Target="../media/image28.PNG"/><Relationship Id="rId17" Type="http://schemas.openxmlformats.org/officeDocument/2006/relationships/image" Target="../media/image43.PNG"/><Relationship Id="rId2" Type="http://schemas.openxmlformats.org/officeDocument/2006/relationships/image" Target="../media/image1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25.PNG"/><Relationship Id="rId5" Type="http://schemas.openxmlformats.org/officeDocument/2006/relationships/image" Target="../media/image37.png"/><Relationship Id="rId15" Type="http://schemas.openxmlformats.org/officeDocument/2006/relationships/image" Target="../media/image26.PNG"/><Relationship Id="rId10" Type="http://schemas.openxmlformats.org/officeDocument/2006/relationships/image" Target="../media/image40.PNG"/><Relationship Id="rId19" Type="http://schemas.openxmlformats.org/officeDocument/2006/relationships/image" Target="../media/image45.png"/><Relationship Id="rId4" Type="http://schemas.openxmlformats.org/officeDocument/2006/relationships/image" Target="../media/image36.png"/><Relationship Id="rId9" Type="http://schemas.openxmlformats.org/officeDocument/2006/relationships/image" Target="../media/image39.png"/><Relationship Id="rId1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2.svg"/><Relationship Id="rId7" Type="http://schemas.openxmlformats.org/officeDocument/2006/relationships/image" Target="../media/image20.png"/><Relationship Id="rId12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6.PNG"/><Relationship Id="rId5" Type="http://schemas.openxmlformats.org/officeDocument/2006/relationships/image" Target="../media/image18.png"/><Relationship Id="rId10" Type="http://schemas.openxmlformats.org/officeDocument/2006/relationships/image" Target="../media/image25.PNG"/><Relationship Id="rId4" Type="http://schemas.openxmlformats.org/officeDocument/2006/relationships/image" Target="../media/image17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image" Target="../media/image2.svg"/><Relationship Id="rId21" Type="http://schemas.openxmlformats.org/officeDocument/2006/relationships/image" Target="../media/image63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67.png"/><Relationship Id="rId2" Type="http://schemas.openxmlformats.org/officeDocument/2006/relationships/image" Target="../media/image1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24" Type="http://schemas.openxmlformats.org/officeDocument/2006/relationships/image" Target="../media/image66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23" Type="http://schemas.openxmlformats.org/officeDocument/2006/relationships/image" Target="../media/image65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71.png"/><Relationship Id="rId3" Type="http://schemas.openxmlformats.org/officeDocument/2006/relationships/image" Target="../media/image2.svg"/><Relationship Id="rId7" Type="http://schemas.openxmlformats.org/officeDocument/2006/relationships/image" Target="../media/image58.png"/><Relationship Id="rId12" Type="http://schemas.openxmlformats.org/officeDocument/2006/relationships/image" Target="../media/image7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11" Type="http://schemas.openxmlformats.org/officeDocument/2006/relationships/image" Target="../media/image19.png"/><Relationship Id="rId5" Type="http://schemas.openxmlformats.org/officeDocument/2006/relationships/image" Target="../media/image66.png"/><Relationship Id="rId15" Type="http://schemas.openxmlformats.org/officeDocument/2006/relationships/image" Target="../media/image34.png"/><Relationship Id="rId10" Type="http://schemas.openxmlformats.org/officeDocument/2006/relationships/image" Target="../media/image69.png"/><Relationship Id="rId4" Type="http://schemas.openxmlformats.org/officeDocument/2006/relationships/image" Target="../media/image46.png"/><Relationship Id="rId9" Type="http://schemas.openxmlformats.org/officeDocument/2006/relationships/image" Target="../media/image68.png"/><Relationship Id="rId1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svg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9.png"/><Relationship Id="rId5" Type="http://schemas.openxmlformats.org/officeDocument/2006/relationships/image" Target="../media/image24.PNG"/><Relationship Id="rId10" Type="http://schemas.openxmlformats.org/officeDocument/2006/relationships/image" Target="../media/image73.png"/><Relationship Id="rId4" Type="http://schemas.openxmlformats.org/officeDocument/2006/relationships/image" Target="../media/image23.PNG"/><Relationship Id="rId9" Type="http://schemas.openxmlformats.org/officeDocument/2006/relationships/image" Target="../media/image7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18" Type="http://schemas.openxmlformats.org/officeDocument/2006/relationships/image" Target="../media/image88.png"/><Relationship Id="rId3" Type="http://schemas.openxmlformats.org/officeDocument/2006/relationships/image" Target="../media/image2.svg"/><Relationship Id="rId21" Type="http://schemas.openxmlformats.org/officeDocument/2006/relationships/image" Target="../media/image91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17" Type="http://schemas.openxmlformats.org/officeDocument/2006/relationships/image" Target="../media/image87.png"/><Relationship Id="rId2" Type="http://schemas.openxmlformats.org/officeDocument/2006/relationships/image" Target="../media/image1.png"/><Relationship Id="rId16" Type="http://schemas.openxmlformats.org/officeDocument/2006/relationships/image" Target="../media/image86.png"/><Relationship Id="rId20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5" Type="http://schemas.openxmlformats.org/officeDocument/2006/relationships/image" Target="../media/image85.png"/><Relationship Id="rId10" Type="http://schemas.openxmlformats.org/officeDocument/2006/relationships/image" Target="../media/image80.png"/><Relationship Id="rId19" Type="http://schemas.openxmlformats.org/officeDocument/2006/relationships/image" Target="../media/image89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3.png"/><Relationship Id="rId18" Type="http://schemas.openxmlformats.org/officeDocument/2006/relationships/image" Target="../media/image88.png"/><Relationship Id="rId3" Type="http://schemas.openxmlformats.org/officeDocument/2006/relationships/image" Target="../media/image2.svg"/><Relationship Id="rId21" Type="http://schemas.openxmlformats.org/officeDocument/2006/relationships/image" Target="../media/image91.png"/><Relationship Id="rId7" Type="http://schemas.openxmlformats.org/officeDocument/2006/relationships/image" Target="../media/image97.png"/><Relationship Id="rId12" Type="http://schemas.openxmlformats.org/officeDocument/2006/relationships/image" Target="../media/image102.png"/><Relationship Id="rId17" Type="http://schemas.openxmlformats.org/officeDocument/2006/relationships/image" Target="../media/image87.png"/><Relationship Id="rId2" Type="http://schemas.openxmlformats.org/officeDocument/2006/relationships/image" Target="../media/image1.png"/><Relationship Id="rId16" Type="http://schemas.openxmlformats.org/officeDocument/2006/relationships/image" Target="../media/image86.png"/><Relationship Id="rId20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95.png"/><Relationship Id="rId15" Type="http://schemas.openxmlformats.org/officeDocument/2006/relationships/image" Target="../media/image105.png"/><Relationship Id="rId10" Type="http://schemas.openxmlformats.org/officeDocument/2006/relationships/image" Target="../media/image100.png"/><Relationship Id="rId19" Type="http://schemas.openxmlformats.org/officeDocument/2006/relationships/image" Target="../media/image89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Relationship Id="rId14" Type="http://schemas.openxmlformats.org/officeDocument/2006/relationships/image" Target="../media/image10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6.png"/><Relationship Id="rId4" Type="http://schemas.openxmlformats.org/officeDocument/2006/relationships/image" Target="../media/image9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3" Type="http://schemas.openxmlformats.org/officeDocument/2006/relationships/image" Target="../media/image2.svg"/><Relationship Id="rId7" Type="http://schemas.openxmlformats.org/officeDocument/2006/relationships/image" Target="../media/image20.png"/><Relationship Id="rId12" Type="http://schemas.openxmlformats.org/officeDocument/2006/relationships/image" Target="../media/image9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89.png"/><Relationship Id="rId5" Type="http://schemas.openxmlformats.org/officeDocument/2006/relationships/image" Target="../media/image18.png"/><Relationship Id="rId10" Type="http://schemas.openxmlformats.org/officeDocument/2006/relationships/image" Target="../media/image88.png"/><Relationship Id="rId4" Type="http://schemas.openxmlformats.org/officeDocument/2006/relationships/image" Target="../media/image17.png"/><Relationship Id="rId9" Type="http://schemas.openxmlformats.org/officeDocument/2006/relationships/image" Target="../media/image8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0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2.svg"/><Relationship Id="rId7" Type="http://schemas.openxmlformats.org/officeDocument/2006/relationships/image" Target="../media/image1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1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sv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3.jp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2.sv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sv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그룹 24">
            <a:extLst>
              <a:ext uri="{FF2B5EF4-FFF2-40B4-BE49-F238E27FC236}">
                <a16:creationId xmlns:a16="http://schemas.microsoft.com/office/drawing/2014/main" id="{D02838B0-1FEC-461A-A56B-E55C6AF941B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A078FFC5-2631-422A-BF3D-E6FDA9FC8EAA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4" name="직사각형 3">
                <a:extLst>
                  <a:ext uri="{FF2B5EF4-FFF2-40B4-BE49-F238E27FC236}">
                    <a16:creationId xmlns:a16="http://schemas.microsoft.com/office/drawing/2014/main" id="{52313648-E857-420B-9DA9-F4F2AE9F4433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rgbClr val="4CAF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" name="사각형: 둥근 모서리 5">
                <a:extLst>
                  <a:ext uri="{FF2B5EF4-FFF2-40B4-BE49-F238E27FC236}">
                    <a16:creationId xmlns:a16="http://schemas.microsoft.com/office/drawing/2014/main" id="{5FF21FDF-24A1-4188-BFAA-92D8B90EC35B}"/>
                  </a:ext>
                </a:extLst>
              </p:cNvPr>
              <p:cNvSpPr/>
              <p:nvPr/>
            </p:nvSpPr>
            <p:spPr>
              <a:xfrm>
                <a:off x="314740" y="338664"/>
                <a:ext cx="11562521" cy="6219299"/>
              </a:xfrm>
              <a:prstGeom prst="roundRect">
                <a:avLst>
                  <a:gd name="adj" fmla="val 965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58209FF4-7BB0-4730-A751-34235C7A2634}"/>
                </a:ext>
              </a:extLst>
            </p:cNvPr>
            <p:cNvGrpSpPr/>
            <p:nvPr/>
          </p:nvGrpSpPr>
          <p:grpSpPr>
            <a:xfrm>
              <a:off x="0" y="243128"/>
              <a:ext cx="3836566" cy="783760"/>
              <a:chOff x="0" y="338664"/>
              <a:chExt cx="3836566" cy="78376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0" name="화살표: 오각형 19">
                <a:extLst>
                  <a:ext uri="{FF2B5EF4-FFF2-40B4-BE49-F238E27FC236}">
                    <a16:creationId xmlns:a16="http://schemas.microsoft.com/office/drawing/2014/main" id="{E4EDBDF4-4796-424C-8F59-5B5A98D70F55}"/>
                  </a:ext>
                </a:extLst>
              </p:cNvPr>
              <p:cNvSpPr/>
              <p:nvPr/>
            </p:nvSpPr>
            <p:spPr>
              <a:xfrm>
                <a:off x="0" y="338664"/>
                <a:ext cx="3836566" cy="783760"/>
              </a:xfrm>
              <a:prstGeom prst="homePlat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23" name="그룹 22">
                <a:extLst>
                  <a:ext uri="{FF2B5EF4-FFF2-40B4-BE49-F238E27FC236}">
                    <a16:creationId xmlns:a16="http://schemas.microsoft.com/office/drawing/2014/main" id="{64065D72-B58B-4F85-BB6D-D281D001B003}"/>
                  </a:ext>
                </a:extLst>
              </p:cNvPr>
              <p:cNvGrpSpPr/>
              <p:nvPr/>
            </p:nvGrpSpPr>
            <p:grpSpPr>
              <a:xfrm>
                <a:off x="198043" y="466384"/>
                <a:ext cx="3254841" cy="528320"/>
                <a:chOff x="198043" y="90469"/>
                <a:chExt cx="3254841" cy="528320"/>
              </a:xfrm>
            </p:grpSpPr>
            <p:pic>
              <p:nvPicPr>
                <p:cNvPr id="21" name="그래픽 20">
                  <a:extLst>
                    <a:ext uri="{FF2B5EF4-FFF2-40B4-BE49-F238E27FC236}">
                      <a16:creationId xmlns:a16="http://schemas.microsoft.com/office/drawing/2014/main" id="{398523BA-696C-46EF-99C2-EC9519181D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8043" y="90469"/>
                  <a:ext cx="1259842" cy="528320"/>
                </a:xfrm>
                <a:prstGeom prst="rect">
                  <a:avLst/>
                </a:prstGeom>
              </p:spPr>
            </p:pic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6EB1A21A-CC0C-430D-95DF-B7BD38F92C32}"/>
                    </a:ext>
                  </a:extLst>
                </p:cNvPr>
                <p:cNvSpPr txBox="1"/>
                <p:nvPr/>
              </p:nvSpPr>
              <p:spPr>
                <a:xfrm>
                  <a:off x="1523696" y="95569"/>
                  <a:ext cx="19291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ko-KR" altLang="en-US" sz="28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수업용 </a:t>
                  </a:r>
                  <a:r>
                    <a:rPr lang="en-US" altLang="ko-KR" sz="28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PPT</a:t>
                  </a:r>
                  <a:endParaRPr lang="ko-KR" altLang="en-US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</p:txBody>
            </p:sp>
          </p:grpSp>
        </p:grp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31A11A30-8120-46CA-B401-B5E646A58A99}"/>
              </a:ext>
            </a:extLst>
          </p:cNvPr>
          <p:cNvGrpSpPr/>
          <p:nvPr/>
        </p:nvGrpSpPr>
        <p:grpSpPr>
          <a:xfrm>
            <a:off x="5744206" y="1152250"/>
            <a:ext cx="6133054" cy="1371652"/>
            <a:chOff x="2888776" y="1462617"/>
            <a:chExt cx="6414447" cy="137165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17F627D-B82B-454F-89A3-574489F080C7}"/>
                </a:ext>
              </a:extLst>
            </p:cNvPr>
            <p:cNvSpPr txBox="1"/>
            <p:nvPr/>
          </p:nvSpPr>
          <p:spPr>
            <a:xfrm>
              <a:off x="2888776" y="1462617"/>
              <a:ext cx="64144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b="1" dirty="0">
                  <a:solidFill>
                    <a:srgbClr val="4CAFA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진로지도를 위한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C934A54-86C6-4D6E-9EAE-8CC2AC64EBE8}"/>
                </a:ext>
              </a:extLst>
            </p:cNvPr>
            <p:cNvSpPr txBox="1"/>
            <p:nvPr/>
          </p:nvSpPr>
          <p:spPr>
            <a:xfrm>
              <a:off x="2888776" y="2064828"/>
              <a:ext cx="641444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400" b="1" dirty="0" err="1">
                  <a:solidFill>
                    <a:srgbClr val="4CAFA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초등용</a:t>
              </a:r>
              <a:r>
                <a:rPr lang="ko-KR" altLang="en-US" sz="4400" b="1" dirty="0">
                  <a:solidFill>
                    <a:srgbClr val="4CAFA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직업카드 </a:t>
              </a:r>
              <a:r>
                <a:rPr lang="en-US" altLang="ko-KR" sz="4400" b="1" dirty="0">
                  <a:solidFill>
                    <a:srgbClr val="4CAFA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r>
                <a:rPr lang="ko-KR" altLang="en-US" sz="4400" b="1" dirty="0">
                  <a:solidFill>
                    <a:srgbClr val="4CAFA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판</a:t>
              </a:r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730E75E8-C307-438A-A584-2E7E9F29D789}"/>
              </a:ext>
            </a:extLst>
          </p:cNvPr>
          <p:cNvGrpSpPr/>
          <p:nvPr/>
        </p:nvGrpSpPr>
        <p:grpSpPr>
          <a:xfrm>
            <a:off x="505456" y="1523832"/>
            <a:ext cx="5272097" cy="4494059"/>
            <a:chOff x="505456" y="1523832"/>
            <a:chExt cx="5272097" cy="4494059"/>
          </a:xfrm>
        </p:grpSpPr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A0BB0213-E045-462F-9F39-601A076ED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456" y="1588766"/>
              <a:ext cx="5238750" cy="4429125"/>
            </a:xfrm>
            <a:prstGeom prst="rect">
              <a:avLst/>
            </a:prstGeom>
          </p:spPr>
        </p:pic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E72C4318-BDF1-4D24-BFC0-00322658CF76}"/>
                </a:ext>
              </a:extLst>
            </p:cNvPr>
            <p:cNvSpPr/>
            <p:nvPr/>
          </p:nvSpPr>
          <p:spPr>
            <a:xfrm>
              <a:off x="4653887" y="1523832"/>
              <a:ext cx="1123666" cy="10555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D5DEE00D-7083-40B1-997E-9AA6A9F0EE46}"/>
              </a:ext>
            </a:extLst>
          </p:cNvPr>
          <p:cNvCxnSpPr/>
          <p:nvPr/>
        </p:nvCxnSpPr>
        <p:spPr>
          <a:xfrm flipH="1">
            <a:off x="5744206" y="1050878"/>
            <a:ext cx="33347" cy="5172501"/>
          </a:xfrm>
          <a:prstGeom prst="line">
            <a:avLst/>
          </a:prstGeom>
          <a:ln w="28575">
            <a:solidFill>
              <a:srgbClr val="4CAF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8790675-F282-47CB-9A30-FE125AF5D54F}"/>
              </a:ext>
            </a:extLst>
          </p:cNvPr>
          <p:cNvSpPr txBox="1"/>
          <p:nvPr/>
        </p:nvSpPr>
        <p:spPr>
          <a:xfrm>
            <a:off x="6192592" y="3711731"/>
            <a:ext cx="5269628" cy="2197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사용대상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초등학생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참여인원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4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 모둠 활동</a:t>
            </a:r>
            <a:endParaRPr lang="en-US" altLang="ko-KR" sz="2400" b="1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활동시간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40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분</a:t>
            </a:r>
          </a:p>
        </p:txBody>
      </p:sp>
    </p:spTree>
    <p:extLst>
      <p:ext uri="{BB962C8B-B14F-4D97-AF65-F5344CB8AC3E}">
        <p14:creationId xmlns:p14="http://schemas.microsoft.com/office/powerpoint/2010/main" val="1080531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:a16="http://schemas.microsoft.com/office/drawing/2014/main" id="{6ACF7514-9A1B-4410-BD56-9584AC8ED6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CA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ADA8AD69-88D6-4BC0-A8F6-9FFE7D1F6A2B}"/>
              </a:ext>
            </a:extLst>
          </p:cNvPr>
          <p:cNvGrpSpPr/>
          <p:nvPr/>
        </p:nvGrpSpPr>
        <p:grpSpPr>
          <a:xfrm>
            <a:off x="0" y="243128"/>
            <a:ext cx="3836566" cy="783760"/>
            <a:chOff x="0" y="338664"/>
            <a:chExt cx="3836566" cy="7837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화살표: 오각형 21">
              <a:extLst>
                <a:ext uri="{FF2B5EF4-FFF2-40B4-BE49-F238E27FC236}">
                  <a16:creationId xmlns:a16="http://schemas.microsoft.com/office/drawing/2014/main" id="{A3C860E2-79D3-4C7C-B9B4-645770416457}"/>
                </a:ext>
              </a:extLst>
            </p:cNvPr>
            <p:cNvSpPr/>
            <p:nvPr/>
          </p:nvSpPr>
          <p:spPr>
            <a:xfrm>
              <a:off x="0" y="338664"/>
              <a:ext cx="3836566" cy="783760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87834CCA-6531-42EC-A4E3-81A0283C63FB}"/>
                </a:ext>
              </a:extLst>
            </p:cNvPr>
            <p:cNvGrpSpPr/>
            <p:nvPr/>
          </p:nvGrpSpPr>
          <p:grpSpPr>
            <a:xfrm>
              <a:off x="198043" y="466384"/>
              <a:ext cx="3254841" cy="528320"/>
              <a:chOff x="198043" y="90469"/>
              <a:chExt cx="3254841" cy="528320"/>
            </a:xfrm>
          </p:grpSpPr>
          <p:pic>
            <p:nvPicPr>
              <p:cNvPr id="24" name="그래픽 23">
                <a:extLst>
                  <a:ext uri="{FF2B5EF4-FFF2-40B4-BE49-F238E27FC236}">
                    <a16:creationId xmlns:a16="http://schemas.microsoft.com/office/drawing/2014/main" id="{027682A8-38DC-4D4D-A5C6-3ADF16FDF2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98043" y="90469"/>
                <a:ext cx="1259842" cy="528320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7157249-98B4-4409-BD2E-BCD21182F1E0}"/>
                  </a:ext>
                </a:extLst>
              </p:cNvPr>
              <p:cNvSpPr txBox="1"/>
              <p:nvPr/>
            </p:nvSpPr>
            <p:spPr>
              <a:xfrm>
                <a:off x="1523696" y="95569"/>
                <a:ext cx="19291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수업용 </a:t>
                </a:r>
                <a:r>
                  <a:rPr lang="en-US" altLang="ko-KR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PPT</a:t>
                </a:r>
                <a:endParaRPr lang="ko-KR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330B8A0-E480-4416-93D6-E7AA168B79F7}"/>
              </a:ext>
            </a:extLst>
          </p:cNvPr>
          <p:cNvSpPr txBox="1"/>
          <p:nvPr/>
        </p:nvSpPr>
        <p:spPr>
          <a:xfrm>
            <a:off x="4034608" y="370848"/>
            <a:ext cx="7842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3. </a:t>
            </a:r>
            <a:r>
              <a:rPr lang="ko-KR" altLang="en-US" sz="28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활용방법 안내</a:t>
            </a: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CC2F4300-6CDE-428C-B5D9-6D0FE960A814}"/>
              </a:ext>
            </a:extLst>
          </p:cNvPr>
          <p:cNvSpPr/>
          <p:nvPr/>
        </p:nvSpPr>
        <p:spPr>
          <a:xfrm>
            <a:off x="314740" y="1264916"/>
            <a:ext cx="11562521" cy="5349956"/>
          </a:xfrm>
          <a:prstGeom prst="roundRect">
            <a:avLst>
              <a:gd name="adj" fmla="val 965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4848B-E9ED-4017-B3EF-B90CAAB91D98}"/>
              </a:ext>
            </a:extLst>
          </p:cNvPr>
          <p:cNvSpPr txBox="1"/>
          <p:nvPr/>
        </p:nvSpPr>
        <p:spPr>
          <a:xfrm>
            <a:off x="471385" y="1397737"/>
            <a:ext cx="11142860" cy="1689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3. 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주사위를 던져 나온 </a:t>
            </a:r>
            <a:r>
              <a:rPr lang="ko-KR" altLang="en-US" sz="2400" b="1" dirty="0" err="1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홀랜드유형과</a:t>
            </a:r>
            <a:r>
              <a:rPr lang="ko-KR" altLang="en-US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같은 직업카드를 </a:t>
            </a:r>
            <a:r>
              <a:rPr lang="en-US" altLang="ko-KR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장 선택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하여 주사위를 던진 사람이 그 직업에 대한 </a:t>
            </a:r>
            <a:r>
              <a:rPr lang="ko-KR" altLang="en-US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퀴즈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를 냅니다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.(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필요한 경우 직업명의 글자 수 또는 일부 글자를 힌트로 알려줍니다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258A49-3E1B-4E4F-A36B-028D99D07B67}"/>
              </a:ext>
            </a:extLst>
          </p:cNvPr>
          <p:cNvSpPr txBox="1"/>
          <p:nvPr/>
        </p:nvSpPr>
        <p:spPr>
          <a:xfrm>
            <a:off x="7014950" y="401626"/>
            <a:ext cx="486231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차시 </a:t>
            </a:r>
            <a:r>
              <a:rPr lang="ko-KR" altLang="en-US" sz="2400" b="1" dirty="0" err="1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홀랜드</a:t>
            </a:r>
            <a:r>
              <a:rPr lang="ko-KR" altLang="en-US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유형 탐색게임</a:t>
            </a:r>
          </a:p>
        </p:txBody>
      </p:sp>
      <p:grpSp>
        <p:nvGrpSpPr>
          <p:cNvPr id="13" name="그룹 1011">
            <a:extLst>
              <a:ext uri="{FF2B5EF4-FFF2-40B4-BE49-F238E27FC236}">
                <a16:creationId xmlns:a16="http://schemas.microsoft.com/office/drawing/2014/main" id="{ED6E1B72-EBF0-4579-A1F7-0789A2C2E47E}"/>
              </a:ext>
            </a:extLst>
          </p:cNvPr>
          <p:cNvGrpSpPr/>
          <p:nvPr/>
        </p:nvGrpSpPr>
        <p:grpSpPr>
          <a:xfrm>
            <a:off x="6916855" y="4026165"/>
            <a:ext cx="2053873" cy="2214418"/>
            <a:chOff x="10057733" y="6725321"/>
            <a:chExt cx="2527891" cy="2725489"/>
          </a:xfrm>
        </p:grpSpPr>
        <p:pic>
          <p:nvPicPr>
            <p:cNvPr id="15" name="Object 36">
              <a:extLst>
                <a:ext uri="{FF2B5EF4-FFF2-40B4-BE49-F238E27FC236}">
                  <a16:creationId xmlns:a16="http://schemas.microsoft.com/office/drawing/2014/main" id="{9CF0FDBE-FDA7-4106-B988-D3C95FB86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57733" y="6725321"/>
              <a:ext cx="2527891" cy="2725489"/>
            </a:xfrm>
            <a:prstGeom prst="rect">
              <a:avLst/>
            </a:prstGeom>
          </p:spPr>
        </p:pic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2CFD4DF5-8A60-4938-BDDB-D0C312AA7A39}"/>
              </a:ext>
            </a:extLst>
          </p:cNvPr>
          <p:cNvGrpSpPr/>
          <p:nvPr/>
        </p:nvGrpSpPr>
        <p:grpSpPr>
          <a:xfrm>
            <a:off x="8532492" y="2843450"/>
            <a:ext cx="2782401" cy="2777827"/>
            <a:chOff x="8188687" y="2576226"/>
            <a:chExt cx="1828664" cy="1825658"/>
          </a:xfrm>
        </p:grpSpPr>
        <p:grpSp>
          <p:nvGrpSpPr>
            <p:cNvPr id="17" name="그룹 1012">
              <a:extLst>
                <a:ext uri="{FF2B5EF4-FFF2-40B4-BE49-F238E27FC236}">
                  <a16:creationId xmlns:a16="http://schemas.microsoft.com/office/drawing/2014/main" id="{BB76C5B6-0CF7-4287-BBD1-CE4ECCF95BC0}"/>
                </a:ext>
              </a:extLst>
            </p:cNvPr>
            <p:cNvGrpSpPr/>
            <p:nvPr/>
          </p:nvGrpSpPr>
          <p:grpSpPr>
            <a:xfrm>
              <a:off x="8216071" y="2576226"/>
              <a:ext cx="1801280" cy="1825658"/>
              <a:chOff x="11918957" y="5009524"/>
              <a:chExt cx="3044510" cy="3085714"/>
            </a:xfrm>
          </p:grpSpPr>
          <p:pic>
            <p:nvPicPr>
              <p:cNvPr id="18" name="Object 39">
                <a:extLst>
                  <a:ext uri="{FF2B5EF4-FFF2-40B4-BE49-F238E27FC236}">
                    <a16:creationId xmlns:a16="http://schemas.microsoft.com/office/drawing/2014/main" id="{8320098E-EAD8-4CF2-B58C-F65AC5B373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1918957" y="5009524"/>
                <a:ext cx="3044510" cy="3085714"/>
              </a:xfrm>
              <a:prstGeom prst="rect">
                <a:avLst/>
              </a:prstGeom>
            </p:spPr>
          </p:pic>
        </p:grpSp>
        <p:pic>
          <p:nvPicPr>
            <p:cNvPr id="19" name="Object 41">
              <a:extLst>
                <a:ext uri="{FF2B5EF4-FFF2-40B4-BE49-F238E27FC236}">
                  <a16:creationId xmlns:a16="http://schemas.microsoft.com/office/drawing/2014/main" id="{AFA4F1AD-823E-4B2F-B03D-E206F9258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88687" y="2976381"/>
              <a:ext cx="1797485" cy="1053698"/>
            </a:xfrm>
            <a:prstGeom prst="rect">
              <a:avLst/>
            </a:prstGeom>
          </p:spPr>
        </p:pic>
      </p:grpSp>
      <p:grpSp>
        <p:nvGrpSpPr>
          <p:cNvPr id="31" name="그룹 1009">
            <a:extLst>
              <a:ext uri="{FF2B5EF4-FFF2-40B4-BE49-F238E27FC236}">
                <a16:creationId xmlns:a16="http://schemas.microsoft.com/office/drawing/2014/main" id="{55AB8278-4304-4254-8E8B-74812AAF7B5A}"/>
              </a:ext>
            </a:extLst>
          </p:cNvPr>
          <p:cNvGrpSpPr/>
          <p:nvPr/>
        </p:nvGrpSpPr>
        <p:grpSpPr>
          <a:xfrm>
            <a:off x="2642190" y="4281318"/>
            <a:ext cx="1371892" cy="1361692"/>
            <a:chOff x="3337296" y="6713090"/>
            <a:chExt cx="1850532" cy="1836773"/>
          </a:xfrm>
        </p:grpSpPr>
        <p:pic>
          <p:nvPicPr>
            <p:cNvPr id="32" name="Object 30">
              <a:extLst>
                <a:ext uri="{FF2B5EF4-FFF2-40B4-BE49-F238E27FC236}">
                  <a16:creationId xmlns:a16="http://schemas.microsoft.com/office/drawing/2014/main" id="{48BB7BED-5CAF-4ED8-A5BD-95E13D4A2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37296" y="6713090"/>
              <a:ext cx="1850532" cy="1836773"/>
            </a:xfrm>
            <a:prstGeom prst="rect">
              <a:avLst/>
            </a:prstGeom>
          </p:spPr>
        </p:pic>
      </p:grpSp>
      <p:grpSp>
        <p:nvGrpSpPr>
          <p:cNvPr id="33" name="그룹 1010">
            <a:extLst>
              <a:ext uri="{FF2B5EF4-FFF2-40B4-BE49-F238E27FC236}">
                <a16:creationId xmlns:a16="http://schemas.microsoft.com/office/drawing/2014/main" id="{31395B25-127D-401F-8E19-7FE1CCFF1F2E}"/>
              </a:ext>
            </a:extLst>
          </p:cNvPr>
          <p:cNvGrpSpPr/>
          <p:nvPr/>
        </p:nvGrpSpPr>
        <p:grpSpPr>
          <a:xfrm>
            <a:off x="5127931" y="4281318"/>
            <a:ext cx="1414885" cy="1955945"/>
            <a:chOff x="7682504" y="6649474"/>
            <a:chExt cx="1923543" cy="2659117"/>
          </a:xfrm>
        </p:grpSpPr>
        <p:pic>
          <p:nvPicPr>
            <p:cNvPr id="34" name="Object 33">
              <a:extLst>
                <a:ext uri="{FF2B5EF4-FFF2-40B4-BE49-F238E27FC236}">
                  <a16:creationId xmlns:a16="http://schemas.microsoft.com/office/drawing/2014/main" id="{C74995FB-8D8C-4FD6-BB61-5FFF13486CE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682504" y="6649474"/>
              <a:ext cx="1923543" cy="2659117"/>
            </a:xfrm>
            <a:prstGeom prst="rect">
              <a:avLst/>
            </a:prstGeom>
          </p:spPr>
        </p:pic>
      </p:grpSp>
      <p:grpSp>
        <p:nvGrpSpPr>
          <p:cNvPr id="29" name="그룹 1014">
            <a:extLst>
              <a:ext uri="{FF2B5EF4-FFF2-40B4-BE49-F238E27FC236}">
                <a16:creationId xmlns:a16="http://schemas.microsoft.com/office/drawing/2014/main" id="{5CCF7DF4-11B7-4314-AAED-344C98D4FF03}"/>
              </a:ext>
            </a:extLst>
          </p:cNvPr>
          <p:cNvGrpSpPr/>
          <p:nvPr/>
        </p:nvGrpSpPr>
        <p:grpSpPr>
          <a:xfrm>
            <a:off x="2653521" y="4448564"/>
            <a:ext cx="1216498" cy="1254613"/>
            <a:chOff x="3337296" y="6871413"/>
            <a:chExt cx="1692220" cy="1692220"/>
          </a:xfrm>
        </p:grpSpPr>
        <p:pic>
          <p:nvPicPr>
            <p:cNvPr id="30" name="Object 46">
              <a:extLst>
                <a:ext uri="{FF2B5EF4-FFF2-40B4-BE49-F238E27FC236}">
                  <a16:creationId xmlns:a16="http://schemas.microsoft.com/office/drawing/2014/main" id="{524B9784-85C0-4014-AD0B-48E7F898D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37296" y="6871413"/>
              <a:ext cx="1692220" cy="1692220"/>
            </a:xfrm>
            <a:prstGeom prst="rect">
              <a:avLst/>
            </a:prstGeom>
          </p:spPr>
        </p:pic>
      </p:grpSp>
      <p:grpSp>
        <p:nvGrpSpPr>
          <p:cNvPr id="20" name="그룹 1013">
            <a:extLst>
              <a:ext uri="{FF2B5EF4-FFF2-40B4-BE49-F238E27FC236}">
                <a16:creationId xmlns:a16="http://schemas.microsoft.com/office/drawing/2014/main" id="{E51E564A-589A-4821-8E39-D18C8D876B7E}"/>
              </a:ext>
            </a:extLst>
          </p:cNvPr>
          <p:cNvGrpSpPr/>
          <p:nvPr/>
        </p:nvGrpSpPr>
        <p:grpSpPr>
          <a:xfrm>
            <a:off x="5119068" y="4281318"/>
            <a:ext cx="1433274" cy="1955945"/>
            <a:chOff x="7672968" y="6635705"/>
            <a:chExt cx="1933079" cy="2657421"/>
          </a:xfrm>
        </p:grpSpPr>
        <p:pic>
          <p:nvPicPr>
            <p:cNvPr id="28" name="Object 43">
              <a:extLst>
                <a:ext uri="{FF2B5EF4-FFF2-40B4-BE49-F238E27FC236}">
                  <a16:creationId xmlns:a16="http://schemas.microsoft.com/office/drawing/2014/main" id="{715F3A8C-41A7-43A4-9069-CA1F16949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672968" y="6635705"/>
              <a:ext cx="1933079" cy="26574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1353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:a16="http://schemas.microsoft.com/office/drawing/2014/main" id="{6ACF7514-9A1B-4410-BD56-9584AC8ED6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CA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ADA8AD69-88D6-4BC0-A8F6-9FFE7D1F6A2B}"/>
              </a:ext>
            </a:extLst>
          </p:cNvPr>
          <p:cNvGrpSpPr/>
          <p:nvPr/>
        </p:nvGrpSpPr>
        <p:grpSpPr>
          <a:xfrm>
            <a:off x="0" y="243128"/>
            <a:ext cx="3836566" cy="783760"/>
            <a:chOff x="0" y="338664"/>
            <a:chExt cx="3836566" cy="7837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화살표: 오각형 21">
              <a:extLst>
                <a:ext uri="{FF2B5EF4-FFF2-40B4-BE49-F238E27FC236}">
                  <a16:creationId xmlns:a16="http://schemas.microsoft.com/office/drawing/2014/main" id="{A3C860E2-79D3-4C7C-B9B4-645770416457}"/>
                </a:ext>
              </a:extLst>
            </p:cNvPr>
            <p:cNvSpPr/>
            <p:nvPr/>
          </p:nvSpPr>
          <p:spPr>
            <a:xfrm>
              <a:off x="0" y="338664"/>
              <a:ext cx="3836566" cy="783760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87834CCA-6531-42EC-A4E3-81A0283C63FB}"/>
                </a:ext>
              </a:extLst>
            </p:cNvPr>
            <p:cNvGrpSpPr/>
            <p:nvPr/>
          </p:nvGrpSpPr>
          <p:grpSpPr>
            <a:xfrm>
              <a:off x="198043" y="466384"/>
              <a:ext cx="3254841" cy="528320"/>
              <a:chOff x="198043" y="90469"/>
              <a:chExt cx="3254841" cy="528320"/>
            </a:xfrm>
          </p:grpSpPr>
          <p:pic>
            <p:nvPicPr>
              <p:cNvPr id="24" name="그래픽 23">
                <a:extLst>
                  <a:ext uri="{FF2B5EF4-FFF2-40B4-BE49-F238E27FC236}">
                    <a16:creationId xmlns:a16="http://schemas.microsoft.com/office/drawing/2014/main" id="{027682A8-38DC-4D4D-A5C6-3ADF16FDF2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98043" y="90469"/>
                <a:ext cx="1259842" cy="528320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7157249-98B4-4409-BD2E-BCD21182F1E0}"/>
                  </a:ext>
                </a:extLst>
              </p:cNvPr>
              <p:cNvSpPr txBox="1"/>
              <p:nvPr/>
            </p:nvSpPr>
            <p:spPr>
              <a:xfrm>
                <a:off x="1523696" y="95569"/>
                <a:ext cx="19291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수업용 </a:t>
                </a:r>
                <a:r>
                  <a:rPr lang="en-US" altLang="ko-KR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PPT</a:t>
                </a:r>
                <a:endParaRPr lang="ko-KR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330B8A0-E480-4416-93D6-E7AA168B79F7}"/>
              </a:ext>
            </a:extLst>
          </p:cNvPr>
          <p:cNvSpPr txBox="1"/>
          <p:nvPr/>
        </p:nvSpPr>
        <p:spPr>
          <a:xfrm>
            <a:off x="4034608" y="370848"/>
            <a:ext cx="7842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3. </a:t>
            </a:r>
            <a:r>
              <a:rPr lang="ko-KR" altLang="en-US" sz="28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활용방법 안내</a:t>
            </a: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CC2F4300-6CDE-428C-B5D9-6D0FE960A814}"/>
              </a:ext>
            </a:extLst>
          </p:cNvPr>
          <p:cNvSpPr/>
          <p:nvPr/>
        </p:nvSpPr>
        <p:spPr>
          <a:xfrm>
            <a:off x="314740" y="1264916"/>
            <a:ext cx="11562521" cy="5349956"/>
          </a:xfrm>
          <a:prstGeom prst="roundRect">
            <a:avLst>
              <a:gd name="adj" fmla="val 965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4848B-E9ED-4017-B3EF-B90CAAB91D98}"/>
              </a:ext>
            </a:extLst>
          </p:cNvPr>
          <p:cNvSpPr txBox="1"/>
          <p:nvPr/>
        </p:nvSpPr>
        <p:spPr>
          <a:xfrm>
            <a:off x="471385" y="1397737"/>
            <a:ext cx="11142860" cy="1135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4. 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정답을 맞힌 사람이 직업카드를 가져갑니다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같은 방식으로 이어서 진행하며 활동 종료 시에 </a:t>
            </a:r>
            <a:r>
              <a:rPr lang="ko-KR" altLang="en-US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가장 많은 직업카드를 가진 사람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 </a:t>
            </a:r>
            <a:r>
              <a:rPr lang="ko-KR" altLang="en-US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승자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 됩니다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258A49-3E1B-4E4F-A36B-028D99D07B67}"/>
              </a:ext>
            </a:extLst>
          </p:cNvPr>
          <p:cNvSpPr txBox="1"/>
          <p:nvPr/>
        </p:nvSpPr>
        <p:spPr>
          <a:xfrm>
            <a:off x="7014950" y="401626"/>
            <a:ext cx="486231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차시 </a:t>
            </a:r>
            <a:r>
              <a:rPr lang="ko-KR" altLang="en-US" sz="2400" b="1" dirty="0" err="1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홀랜드</a:t>
            </a:r>
            <a:r>
              <a:rPr lang="ko-KR" altLang="en-US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유형 탐색게임</a:t>
            </a:r>
          </a:p>
        </p:txBody>
      </p:sp>
      <p:grpSp>
        <p:nvGrpSpPr>
          <p:cNvPr id="13" name="그룹 1009">
            <a:extLst>
              <a:ext uri="{FF2B5EF4-FFF2-40B4-BE49-F238E27FC236}">
                <a16:creationId xmlns:a16="http://schemas.microsoft.com/office/drawing/2014/main" id="{F5058480-C2E0-4E88-BACF-FD8DC97E9019}"/>
              </a:ext>
            </a:extLst>
          </p:cNvPr>
          <p:cNvGrpSpPr/>
          <p:nvPr/>
        </p:nvGrpSpPr>
        <p:grpSpPr>
          <a:xfrm>
            <a:off x="3822820" y="4710412"/>
            <a:ext cx="1585574" cy="1709514"/>
            <a:chOff x="4521614" y="7088470"/>
            <a:chExt cx="2032666" cy="2191554"/>
          </a:xfrm>
        </p:grpSpPr>
        <p:pic>
          <p:nvPicPr>
            <p:cNvPr id="15" name="Object 30">
              <a:extLst>
                <a:ext uri="{FF2B5EF4-FFF2-40B4-BE49-F238E27FC236}">
                  <a16:creationId xmlns:a16="http://schemas.microsoft.com/office/drawing/2014/main" id="{2BC7C0DF-BD3F-42C2-A3CA-D3462A74AB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21614" y="7088470"/>
              <a:ext cx="2032666" cy="2191554"/>
            </a:xfrm>
            <a:prstGeom prst="rect">
              <a:avLst/>
            </a:prstGeom>
          </p:spPr>
        </p:pic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9821D89F-5646-42D2-8C27-BA2D44BAAF36}"/>
              </a:ext>
            </a:extLst>
          </p:cNvPr>
          <p:cNvGrpSpPr/>
          <p:nvPr/>
        </p:nvGrpSpPr>
        <p:grpSpPr>
          <a:xfrm>
            <a:off x="1029463" y="4607688"/>
            <a:ext cx="2674347" cy="1983187"/>
            <a:chOff x="1513264" y="3342788"/>
            <a:chExt cx="1868882" cy="1385886"/>
          </a:xfrm>
        </p:grpSpPr>
        <p:grpSp>
          <p:nvGrpSpPr>
            <p:cNvPr id="17" name="그룹 1010">
              <a:extLst>
                <a:ext uri="{FF2B5EF4-FFF2-40B4-BE49-F238E27FC236}">
                  <a16:creationId xmlns:a16="http://schemas.microsoft.com/office/drawing/2014/main" id="{4713093B-57AB-48A3-B82E-4CAD2DDB6CBB}"/>
                </a:ext>
              </a:extLst>
            </p:cNvPr>
            <p:cNvGrpSpPr/>
            <p:nvPr/>
          </p:nvGrpSpPr>
          <p:grpSpPr>
            <a:xfrm>
              <a:off x="1977506" y="3342788"/>
              <a:ext cx="1404640" cy="1385886"/>
              <a:chOff x="3482625" y="5132238"/>
              <a:chExt cx="2318892" cy="2287931"/>
            </a:xfrm>
          </p:grpSpPr>
          <p:pic>
            <p:nvPicPr>
              <p:cNvPr id="18" name="Object 33">
                <a:extLst>
                  <a:ext uri="{FF2B5EF4-FFF2-40B4-BE49-F238E27FC236}">
                    <a16:creationId xmlns:a16="http://schemas.microsoft.com/office/drawing/2014/main" id="{ED5BC08E-6D9D-4ED3-8A77-64AF00D997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17270309">
                <a:off x="3498105" y="5116758"/>
                <a:ext cx="2287931" cy="2318892"/>
              </a:xfrm>
              <a:prstGeom prst="rect">
                <a:avLst/>
              </a:prstGeom>
            </p:spPr>
          </p:pic>
        </p:grpSp>
        <p:pic>
          <p:nvPicPr>
            <p:cNvPr id="19" name="Object 35">
              <a:extLst>
                <a:ext uri="{FF2B5EF4-FFF2-40B4-BE49-F238E27FC236}">
                  <a16:creationId xmlns:a16="http://schemas.microsoft.com/office/drawing/2014/main" id="{957D5D1F-E0A9-440B-A70D-92D6B4665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13264" y="3675801"/>
              <a:ext cx="1818796" cy="658984"/>
            </a:xfrm>
            <a:prstGeom prst="rect">
              <a:avLst/>
            </a:prstGeom>
          </p:spPr>
        </p:pic>
      </p:grpSp>
      <p:grpSp>
        <p:nvGrpSpPr>
          <p:cNvPr id="20" name="그룹 1011">
            <a:extLst>
              <a:ext uri="{FF2B5EF4-FFF2-40B4-BE49-F238E27FC236}">
                <a16:creationId xmlns:a16="http://schemas.microsoft.com/office/drawing/2014/main" id="{FF4B2627-F460-4B38-AFB9-07AD9AA15E56}"/>
              </a:ext>
            </a:extLst>
          </p:cNvPr>
          <p:cNvGrpSpPr/>
          <p:nvPr/>
        </p:nvGrpSpPr>
        <p:grpSpPr>
          <a:xfrm>
            <a:off x="9170766" y="4614963"/>
            <a:ext cx="1585574" cy="1709514"/>
            <a:chOff x="12499945" y="7218632"/>
            <a:chExt cx="2032666" cy="2191554"/>
          </a:xfrm>
        </p:grpSpPr>
        <p:pic>
          <p:nvPicPr>
            <p:cNvPr id="28" name="Object 37">
              <a:extLst>
                <a:ext uri="{FF2B5EF4-FFF2-40B4-BE49-F238E27FC236}">
                  <a16:creationId xmlns:a16="http://schemas.microsoft.com/office/drawing/2014/main" id="{C3B7C504-81B7-4F6B-9C75-17EF9FF2A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499945" y="7218632"/>
              <a:ext cx="2032666" cy="2191554"/>
            </a:xfrm>
            <a:prstGeom prst="rect">
              <a:avLst/>
            </a:prstGeom>
          </p:spPr>
        </p:pic>
      </p:grpSp>
      <p:grpSp>
        <p:nvGrpSpPr>
          <p:cNvPr id="29" name="그룹 1012">
            <a:extLst>
              <a:ext uri="{FF2B5EF4-FFF2-40B4-BE49-F238E27FC236}">
                <a16:creationId xmlns:a16="http://schemas.microsoft.com/office/drawing/2014/main" id="{F5483610-CAF6-4469-BC5C-82A31C8015F7}"/>
              </a:ext>
            </a:extLst>
          </p:cNvPr>
          <p:cNvGrpSpPr/>
          <p:nvPr/>
        </p:nvGrpSpPr>
        <p:grpSpPr>
          <a:xfrm>
            <a:off x="9170766" y="2615054"/>
            <a:ext cx="1585574" cy="1709514"/>
            <a:chOff x="12499945" y="4871429"/>
            <a:chExt cx="2032666" cy="2191554"/>
          </a:xfrm>
        </p:grpSpPr>
        <p:pic>
          <p:nvPicPr>
            <p:cNvPr id="30" name="Object 40">
              <a:extLst>
                <a:ext uri="{FF2B5EF4-FFF2-40B4-BE49-F238E27FC236}">
                  <a16:creationId xmlns:a16="http://schemas.microsoft.com/office/drawing/2014/main" id="{B148A1C4-849F-4F2E-AEBE-8AE878D1A9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499945" y="4871429"/>
              <a:ext cx="2032666" cy="2191554"/>
            </a:xfrm>
            <a:prstGeom prst="rect">
              <a:avLst/>
            </a:prstGeom>
          </p:spPr>
        </p:pic>
      </p:grpSp>
      <p:pic>
        <p:nvPicPr>
          <p:cNvPr id="37" name="Object 60">
            <a:extLst>
              <a:ext uri="{FF2B5EF4-FFF2-40B4-BE49-F238E27FC236}">
                <a16:creationId xmlns:a16="http://schemas.microsoft.com/office/drawing/2014/main" id="{83EEA313-4FB8-4685-AC6C-93216D6D9054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545583" y="2561918"/>
            <a:ext cx="1460015" cy="891892"/>
          </a:xfrm>
          <a:prstGeom prst="rect">
            <a:avLst/>
          </a:prstGeom>
        </p:spPr>
      </p:pic>
      <p:sp>
        <p:nvSpPr>
          <p:cNvPr id="53" name="직사각형 52">
            <a:extLst>
              <a:ext uri="{FF2B5EF4-FFF2-40B4-BE49-F238E27FC236}">
                <a16:creationId xmlns:a16="http://schemas.microsoft.com/office/drawing/2014/main" id="{28D496DF-361D-4F6F-9513-3159C368277F}"/>
              </a:ext>
            </a:extLst>
          </p:cNvPr>
          <p:cNvSpPr/>
          <p:nvPr/>
        </p:nvSpPr>
        <p:spPr>
          <a:xfrm>
            <a:off x="5536731" y="5112602"/>
            <a:ext cx="756268" cy="1042719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7E7895FC-2246-4550-9106-3C2C77096373}"/>
              </a:ext>
            </a:extLst>
          </p:cNvPr>
          <p:cNvGrpSpPr/>
          <p:nvPr/>
        </p:nvGrpSpPr>
        <p:grpSpPr>
          <a:xfrm>
            <a:off x="7309722" y="4934803"/>
            <a:ext cx="1299660" cy="1042719"/>
            <a:chOff x="6709354" y="4800637"/>
            <a:chExt cx="1299660" cy="1042719"/>
          </a:xfrm>
        </p:grpSpPr>
        <p:sp>
          <p:nvSpPr>
            <p:cNvPr id="54" name="직사각형 53">
              <a:extLst>
                <a:ext uri="{FF2B5EF4-FFF2-40B4-BE49-F238E27FC236}">
                  <a16:creationId xmlns:a16="http://schemas.microsoft.com/office/drawing/2014/main" id="{5BDDFCD9-ADB4-4CA8-8645-780FAC0F1111}"/>
                </a:ext>
              </a:extLst>
            </p:cNvPr>
            <p:cNvSpPr/>
            <p:nvPr/>
          </p:nvSpPr>
          <p:spPr>
            <a:xfrm>
              <a:off x="6709354" y="4800637"/>
              <a:ext cx="756268" cy="1042719"/>
            </a:xfrm>
            <a:prstGeom prst="rect">
              <a:avLst/>
            </a:prstGeom>
            <a:blipFill dpi="0"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직사각형 59">
              <a:extLst>
                <a:ext uri="{FF2B5EF4-FFF2-40B4-BE49-F238E27FC236}">
                  <a16:creationId xmlns:a16="http://schemas.microsoft.com/office/drawing/2014/main" id="{8BA01E93-67A8-45FF-9C39-520EE1DC5802}"/>
                </a:ext>
              </a:extLst>
            </p:cNvPr>
            <p:cNvSpPr/>
            <p:nvPr/>
          </p:nvSpPr>
          <p:spPr>
            <a:xfrm>
              <a:off x="7252746" y="4800637"/>
              <a:ext cx="756268" cy="1042719"/>
            </a:xfrm>
            <a:prstGeom prst="rect">
              <a:avLst/>
            </a:prstGeom>
            <a:blipFill dpi="0"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6835A792-95A5-4BA6-BD83-C336A223DA8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62" y="2538691"/>
            <a:ext cx="5725324" cy="1819529"/>
          </a:xfrm>
          <a:prstGeom prst="rect">
            <a:avLst/>
          </a:prstGeom>
        </p:spPr>
      </p:pic>
      <p:grpSp>
        <p:nvGrpSpPr>
          <p:cNvPr id="5" name="그룹 4">
            <a:extLst>
              <a:ext uri="{FF2B5EF4-FFF2-40B4-BE49-F238E27FC236}">
                <a16:creationId xmlns:a16="http://schemas.microsoft.com/office/drawing/2014/main" id="{9638FECE-850C-47BF-98DB-9E4A529070D3}"/>
              </a:ext>
            </a:extLst>
          </p:cNvPr>
          <p:cNvGrpSpPr/>
          <p:nvPr/>
        </p:nvGrpSpPr>
        <p:grpSpPr>
          <a:xfrm>
            <a:off x="6953119" y="2993869"/>
            <a:ext cx="2118303" cy="1042719"/>
            <a:chOff x="6301364" y="2993869"/>
            <a:chExt cx="2118303" cy="1042719"/>
          </a:xfrm>
        </p:grpSpPr>
        <p:sp>
          <p:nvSpPr>
            <p:cNvPr id="61" name="직사각형 60">
              <a:extLst>
                <a:ext uri="{FF2B5EF4-FFF2-40B4-BE49-F238E27FC236}">
                  <a16:creationId xmlns:a16="http://schemas.microsoft.com/office/drawing/2014/main" id="{04C13138-B8EF-44E9-BEC0-530ACB2DC346}"/>
                </a:ext>
              </a:extLst>
            </p:cNvPr>
            <p:cNvSpPr/>
            <p:nvPr/>
          </p:nvSpPr>
          <p:spPr>
            <a:xfrm>
              <a:off x="6301364" y="2993869"/>
              <a:ext cx="756268" cy="1042719"/>
            </a:xfrm>
            <a:prstGeom prst="rect">
              <a:avLst/>
            </a:prstGeom>
            <a:blipFill dpi="0" rotWithShape="1">
              <a:blip r:embed="rId14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직사각형 54">
              <a:extLst>
                <a:ext uri="{FF2B5EF4-FFF2-40B4-BE49-F238E27FC236}">
                  <a16:creationId xmlns:a16="http://schemas.microsoft.com/office/drawing/2014/main" id="{68C74B8E-509B-4A3F-899F-7A5FE12BA5B1}"/>
                </a:ext>
              </a:extLst>
            </p:cNvPr>
            <p:cNvSpPr/>
            <p:nvPr/>
          </p:nvSpPr>
          <p:spPr>
            <a:xfrm>
              <a:off x="6641873" y="2993869"/>
              <a:ext cx="756268" cy="1042719"/>
            </a:xfrm>
            <a:prstGeom prst="rect">
              <a:avLst/>
            </a:prstGeom>
            <a:blipFill dpi="0"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직사각형 57">
              <a:extLst>
                <a:ext uri="{FF2B5EF4-FFF2-40B4-BE49-F238E27FC236}">
                  <a16:creationId xmlns:a16="http://schemas.microsoft.com/office/drawing/2014/main" id="{C76410DC-2E67-4BA3-A7EB-A7AD52E3DC0C}"/>
                </a:ext>
              </a:extLst>
            </p:cNvPr>
            <p:cNvSpPr/>
            <p:nvPr/>
          </p:nvSpPr>
          <p:spPr>
            <a:xfrm>
              <a:off x="6982382" y="2993869"/>
              <a:ext cx="756268" cy="1042719"/>
            </a:xfrm>
            <a:prstGeom prst="rect">
              <a:avLst/>
            </a:prstGeom>
            <a:blipFill dpi="0" rotWithShape="1"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직사각형 58">
              <a:extLst>
                <a:ext uri="{FF2B5EF4-FFF2-40B4-BE49-F238E27FC236}">
                  <a16:creationId xmlns:a16="http://schemas.microsoft.com/office/drawing/2014/main" id="{73BB35E9-5512-46B0-BD7E-ACEAFC1BDAF3}"/>
                </a:ext>
              </a:extLst>
            </p:cNvPr>
            <p:cNvSpPr/>
            <p:nvPr/>
          </p:nvSpPr>
          <p:spPr>
            <a:xfrm>
              <a:off x="7322891" y="2993869"/>
              <a:ext cx="756268" cy="1042719"/>
            </a:xfrm>
            <a:prstGeom prst="rect">
              <a:avLst/>
            </a:prstGeom>
            <a:blipFill dpi="0" rotWithShape="1"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직사각형 61">
              <a:extLst>
                <a:ext uri="{FF2B5EF4-FFF2-40B4-BE49-F238E27FC236}">
                  <a16:creationId xmlns:a16="http://schemas.microsoft.com/office/drawing/2014/main" id="{8A6BE759-5785-4B05-B17F-13BC1863F6B3}"/>
                </a:ext>
              </a:extLst>
            </p:cNvPr>
            <p:cNvSpPr/>
            <p:nvPr/>
          </p:nvSpPr>
          <p:spPr>
            <a:xfrm>
              <a:off x="7663399" y="2993869"/>
              <a:ext cx="756268" cy="1042719"/>
            </a:xfrm>
            <a:prstGeom prst="rect">
              <a:avLst/>
            </a:prstGeom>
            <a:blipFill dpi="0" rotWithShape="1">
              <a:blip r:embed="rId18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8" name="그룹 1019">
            <a:extLst>
              <a:ext uri="{FF2B5EF4-FFF2-40B4-BE49-F238E27FC236}">
                <a16:creationId xmlns:a16="http://schemas.microsoft.com/office/drawing/2014/main" id="{1EA53AEB-1F4A-4EC7-B382-CCB25D11F0AB}"/>
              </a:ext>
            </a:extLst>
          </p:cNvPr>
          <p:cNvGrpSpPr/>
          <p:nvPr/>
        </p:nvGrpSpPr>
        <p:grpSpPr>
          <a:xfrm>
            <a:off x="6681419" y="2715992"/>
            <a:ext cx="2655189" cy="1529479"/>
            <a:chOff x="8606940" y="4646195"/>
            <a:chExt cx="4097776" cy="2442275"/>
          </a:xfrm>
        </p:grpSpPr>
        <p:pic>
          <p:nvPicPr>
            <p:cNvPr id="39" name="Object 62">
              <a:extLst>
                <a:ext uri="{FF2B5EF4-FFF2-40B4-BE49-F238E27FC236}">
                  <a16:creationId xmlns:a16="http://schemas.microsoft.com/office/drawing/2014/main" id="{452AF9BD-D69D-4ADE-92E4-B2C2CBF24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606940" y="4646195"/>
              <a:ext cx="4097776" cy="2442275"/>
            </a:xfrm>
            <a:prstGeom prst="rect">
              <a:avLst/>
            </a:prstGeom>
          </p:spPr>
        </p:pic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E281884B-6AC3-44ED-B4ED-D8244037E3AC}"/>
              </a:ext>
            </a:extLst>
          </p:cNvPr>
          <p:cNvSpPr txBox="1"/>
          <p:nvPr/>
        </p:nvSpPr>
        <p:spPr>
          <a:xfrm>
            <a:off x="274911" y="2754462"/>
            <a:ext cx="762732" cy="459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예시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10E4B18-935C-47B5-B783-5D2046B89446}"/>
              </a:ext>
            </a:extLst>
          </p:cNvPr>
          <p:cNvSpPr txBox="1"/>
          <p:nvPr/>
        </p:nvSpPr>
        <p:spPr>
          <a:xfrm>
            <a:off x="1342654" y="3182119"/>
            <a:ext cx="5073505" cy="702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>
                <a:latin typeface="THE썸머캠프" panose="02020603020101020101" pitchFamily="18" charset="-127"/>
                <a:ea typeface="THE썸머캠프" panose="02020603020101020101" pitchFamily="18" charset="-127"/>
                <a:cs typeface="THE썸머캠프" panose="02020603020101020101" pitchFamily="18" charset="-127"/>
              </a:rPr>
              <a:t>내가 가지고 있는 지식을 가지고 직접 움직여서 무엇을 하고 만들어내는 것이 </a:t>
            </a:r>
            <a:endParaRPr lang="en-US" altLang="ko-KR" sz="1400" dirty="0">
              <a:latin typeface="THE썸머캠프" panose="02020603020101020101" pitchFamily="18" charset="-127"/>
              <a:ea typeface="THE썸머캠프" panose="02020603020101020101" pitchFamily="18" charset="-127"/>
              <a:cs typeface="THE썸머캠프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>
                <a:latin typeface="THE썸머캠프" panose="02020603020101020101" pitchFamily="18" charset="-127"/>
                <a:ea typeface="THE썸머캠프" panose="02020603020101020101" pitchFamily="18" charset="-127"/>
                <a:cs typeface="THE썸머캠프" panose="02020603020101020101" pitchFamily="18" charset="-127"/>
              </a:rPr>
              <a:t>내가 뽑은 직업카드의 가장 큰 공통점 인 것 같아요</a:t>
            </a:r>
            <a:r>
              <a:rPr lang="en-US" altLang="ko-KR" sz="1400" dirty="0">
                <a:latin typeface="THE썸머캠프" panose="02020603020101020101" pitchFamily="18" charset="-127"/>
                <a:ea typeface="THE썸머캠프" panose="02020603020101020101" pitchFamily="18" charset="-127"/>
                <a:cs typeface="THE썸머캠프" panose="02020603020101020101" pitchFamily="18" charset="-127"/>
              </a:rPr>
              <a:t>!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B788B00-8AE2-4CF7-90C9-CC115FE3D3A4}"/>
              </a:ext>
            </a:extLst>
          </p:cNvPr>
          <p:cNvSpPr txBox="1"/>
          <p:nvPr/>
        </p:nvSpPr>
        <p:spPr>
          <a:xfrm>
            <a:off x="3874699" y="4248073"/>
            <a:ext cx="3322589" cy="459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활동지에 적어보세요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01442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:a16="http://schemas.microsoft.com/office/drawing/2014/main" id="{6ACF7514-9A1B-4410-BD56-9584AC8ED6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CA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ADA8AD69-88D6-4BC0-A8F6-9FFE7D1F6A2B}"/>
              </a:ext>
            </a:extLst>
          </p:cNvPr>
          <p:cNvGrpSpPr/>
          <p:nvPr/>
        </p:nvGrpSpPr>
        <p:grpSpPr>
          <a:xfrm>
            <a:off x="0" y="243128"/>
            <a:ext cx="3836566" cy="783760"/>
            <a:chOff x="0" y="338664"/>
            <a:chExt cx="3836566" cy="7837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화살표: 오각형 21">
              <a:extLst>
                <a:ext uri="{FF2B5EF4-FFF2-40B4-BE49-F238E27FC236}">
                  <a16:creationId xmlns:a16="http://schemas.microsoft.com/office/drawing/2014/main" id="{A3C860E2-79D3-4C7C-B9B4-645770416457}"/>
                </a:ext>
              </a:extLst>
            </p:cNvPr>
            <p:cNvSpPr/>
            <p:nvPr/>
          </p:nvSpPr>
          <p:spPr>
            <a:xfrm>
              <a:off x="0" y="338664"/>
              <a:ext cx="3836566" cy="783760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87834CCA-6531-42EC-A4E3-81A0283C63FB}"/>
                </a:ext>
              </a:extLst>
            </p:cNvPr>
            <p:cNvGrpSpPr/>
            <p:nvPr/>
          </p:nvGrpSpPr>
          <p:grpSpPr>
            <a:xfrm>
              <a:off x="198043" y="466384"/>
              <a:ext cx="3254841" cy="528320"/>
              <a:chOff x="198043" y="90469"/>
              <a:chExt cx="3254841" cy="528320"/>
            </a:xfrm>
          </p:grpSpPr>
          <p:pic>
            <p:nvPicPr>
              <p:cNvPr id="24" name="그래픽 23">
                <a:extLst>
                  <a:ext uri="{FF2B5EF4-FFF2-40B4-BE49-F238E27FC236}">
                    <a16:creationId xmlns:a16="http://schemas.microsoft.com/office/drawing/2014/main" id="{027682A8-38DC-4D4D-A5C6-3ADF16FDF2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98043" y="90469"/>
                <a:ext cx="1259842" cy="528320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7157249-98B4-4409-BD2E-BCD21182F1E0}"/>
                  </a:ext>
                </a:extLst>
              </p:cNvPr>
              <p:cNvSpPr txBox="1"/>
              <p:nvPr/>
            </p:nvSpPr>
            <p:spPr>
              <a:xfrm>
                <a:off x="1523696" y="95569"/>
                <a:ext cx="19291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수업용 </a:t>
                </a:r>
                <a:r>
                  <a:rPr lang="en-US" altLang="ko-KR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PPT</a:t>
                </a:r>
                <a:endParaRPr lang="ko-KR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330B8A0-E480-4416-93D6-E7AA168B79F7}"/>
              </a:ext>
            </a:extLst>
          </p:cNvPr>
          <p:cNvSpPr txBox="1"/>
          <p:nvPr/>
        </p:nvSpPr>
        <p:spPr>
          <a:xfrm>
            <a:off x="4034608" y="370848"/>
            <a:ext cx="7842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3. </a:t>
            </a:r>
            <a:r>
              <a:rPr lang="ko-KR" altLang="en-US" sz="28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활용방법 안내</a:t>
            </a: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CC2F4300-6CDE-428C-B5D9-6D0FE960A814}"/>
              </a:ext>
            </a:extLst>
          </p:cNvPr>
          <p:cNvSpPr/>
          <p:nvPr/>
        </p:nvSpPr>
        <p:spPr>
          <a:xfrm>
            <a:off x="314740" y="1264916"/>
            <a:ext cx="11562521" cy="5349956"/>
          </a:xfrm>
          <a:prstGeom prst="roundRect">
            <a:avLst>
              <a:gd name="adj" fmla="val 965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4848B-E9ED-4017-B3EF-B90CAAB91D98}"/>
              </a:ext>
            </a:extLst>
          </p:cNvPr>
          <p:cNvSpPr txBox="1"/>
          <p:nvPr/>
        </p:nvSpPr>
        <p:spPr>
          <a:xfrm>
            <a:off x="471385" y="1397737"/>
            <a:ext cx="11142860" cy="58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1. 4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 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조로 모둠을 구성하고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직업카드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를 </a:t>
            </a:r>
            <a:r>
              <a:rPr lang="en-US" altLang="ko-KR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r>
              <a:rPr lang="ko-KR" altLang="en-US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명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 고루 나눠 가집니다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258A49-3E1B-4E4F-A36B-028D99D07B67}"/>
              </a:ext>
            </a:extLst>
          </p:cNvPr>
          <p:cNvSpPr txBox="1"/>
          <p:nvPr/>
        </p:nvSpPr>
        <p:spPr>
          <a:xfrm>
            <a:off x="7014950" y="401626"/>
            <a:ext cx="486231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ko-KR" altLang="en-US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차시 직업카드 </a:t>
            </a:r>
            <a:r>
              <a:rPr lang="ko-KR" altLang="en-US" sz="2400" b="1" dirty="0" err="1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매칭게임</a:t>
            </a:r>
            <a:endParaRPr lang="ko-KR" altLang="en-US" sz="2400" b="1" dirty="0">
              <a:solidFill>
                <a:srgbClr val="4CAFA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28" name="그룹 1012">
            <a:extLst>
              <a:ext uri="{FF2B5EF4-FFF2-40B4-BE49-F238E27FC236}">
                <a16:creationId xmlns:a16="http://schemas.microsoft.com/office/drawing/2014/main" id="{FBE927F6-6925-41BE-A4E7-EEBFE327CBBE}"/>
              </a:ext>
            </a:extLst>
          </p:cNvPr>
          <p:cNvGrpSpPr/>
          <p:nvPr/>
        </p:nvGrpSpPr>
        <p:grpSpPr>
          <a:xfrm>
            <a:off x="1249715" y="2108375"/>
            <a:ext cx="1915200" cy="2062800"/>
            <a:chOff x="4081190" y="4642857"/>
            <a:chExt cx="2032666" cy="2191554"/>
          </a:xfrm>
        </p:grpSpPr>
        <p:pic>
          <p:nvPicPr>
            <p:cNvPr id="29" name="Object 39">
              <a:extLst>
                <a:ext uri="{FF2B5EF4-FFF2-40B4-BE49-F238E27FC236}">
                  <a16:creationId xmlns:a16="http://schemas.microsoft.com/office/drawing/2014/main" id="{415A1107-6F3F-4CDF-8C6C-E0814486CF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81190" y="4642857"/>
              <a:ext cx="2032666" cy="2191554"/>
            </a:xfrm>
            <a:prstGeom prst="rect">
              <a:avLst/>
            </a:prstGeom>
          </p:spPr>
        </p:pic>
      </p:grpSp>
      <p:grpSp>
        <p:nvGrpSpPr>
          <p:cNvPr id="30" name="그룹 1013">
            <a:extLst>
              <a:ext uri="{FF2B5EF4-FFF2-40B4-BE49-F238E27FC236}">
                <a16:creationId xmlns:a16="http://schemas.microsoft.com/office/drawing/2014/main" id="{18225E8B-3ED8-4851-8697-C3AD2C6D1A1B}"/>
              </a:ext>
            </a:extLst>
          </p:cNvPr>
          <p:cNvGrpSpPr/>
          <p:nvPr/>
        </p:nvGrpSpPr>
        <p:grpSpPr>
          <a:xfrm>
            <a:off x="1249715" y="4502120"/>
            <a:ext cx="1915200" cy="2062800"/>
            <a:chOff x="4081190" y="7036602"/>
            <a:chExt cx="2032666" cy="2191554"/>
          </a:xfrm>
        </p:grpSpPr>
        <p:pic>
          <p:nvPicPr>
            <p:cNvPr id="31" name="Object 42">
              <a:extLst>
                <a:ext uri="{FF2B5EF4-FFF2-40B4-BE49-F238E27FC236}">
                  <a16:creationId xmlns:a16="http://schemas.microsoft.com/office/drawing/2014/main" id="{5FED9638-DD22-4C1B-B3AF-759F6ED24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81190" y="7036602"/>
              <a:ext cx="2032666" cy="2191554"/>
            </a:xfrm>
            <a:prstGeom prst="rect">
              <a:avLst/>
            </a:prstGeom>
          </p:spPr>
        </p:pic>
      </p:grpSp>
      <p:grpSp>
        <p:nvGrpSpPr>
          <p:cNvPr id="32" name="그룹 1014">
            <a:extLst>
              <a:ext uri="{FF2B5EF4-FFF2-40B4-BE49-F238E27FC236}">
                <a16:creationId xmlns:a16="http://schemas.microsoft.com/office/drawing/2014/main" id="{275955AA-D1CE-4AB9-A8D7-F856D6B1234F}"/>
              </a:ext>
            </a:extLst>
          </p:cNvPr>
          <p:cNvGrpSpPr/>
          <p:nvPr/>
        </p:nvGrpSpPr>
        <p:grpSpPr>
          <a:xfrm>
            <a:off x="8944362" y="4429035"/>
            <a:ext cx="1915200" cy="2062800"/>
            <a:chOff x="13113715" y="7028156"/>
            <a:chExt cx="2032666" cy="2191554"/>
          </a:xfrm>
        </p:grpSpPr>
        <p:pic>
          <p:nvPicPr>
            <p:cNvPr id="33" name="Object 45">
              <a:extLst>
                <a:ext uri="{FF2B5EF4-FFF2-40B4-BE49-F238E27FC236}">
                  <a16:creationId xmlns:a16="http://schemas.microsoft.com/office/drawing/2014/main" id="{E3BC09ED-3EF9-4600-9A9A-59DB3E7E9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113715" y="7028156"/>
              <a:ext cx="2032666" cy="2191554"/>
            </a:xfrm>
            <a:prstGeom prst="rect">
              <a:avLst/>
            </a:prstGeom>
          </p:spPr>
        </p:pic>
      </p:grpSp>
      <p:grpSp>
        <p:nvGrpSpPr>
          <p:cNvPr id="34" name="그룹 1015">
            <a:extLst>
              <a:ext uri="{FF2B5EF4-FFF2-40B4-BE49-F238E27FC236}">
                <a16:creationId xmlns:a16="http://schemas.microsoft.com/office/drawing/2014/main" id="{7FD46548-08A9-49FB-98E4-51E0D5E4C460}"/>
              </a:ext>
            </a:extLst>
          </p:cNvPr>
          <p:cNvGrpSpPr/>
          <p:nvPr/>
        </p:nvGrpSpPr>
        <p:grpSpPr>
          <a:xfrm>
            <a:off x="8787626" y="2128207"/>
            <a:ext cx="1915200" cy="2062800"/>
            <a:chOff x="13113715" y="4642857"/>
            <a:chExt cx="2032666" cy="2191554"/>
          </a:xfrm>
        </p:grpSpPr>
        <p:pic>
          <p:nvPicPr>
            <p:cNvPr id="35" name="Object 48">
              <a:extLst>
                <a:ext uri="{FF2B5EF4-FFF2-40B4-BE49-F238E27FC236}">
                  <a16:creationId xmlns:a16="http://schemas.microsoft.com/office/drawing/2014/main" id="{CAABB5E5-C9DB-4D1B-AC92-9F2E2E330C4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113715" y="4642857"/>
              <a:ext cx="2032666" cy="2191554"/>
            </a:xfrm>
            <a:prstGeom prst="rect">
              <a:avLst/>
            </a:prstGeom>
          </p:spPr>
        </p:pic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C5FE78DC-9AD6-4CF1-8FB4-6E7A0BBAF9BA}"/>
              </a:ext>
            </a:extLst>
          </p:cNvPr>
          <p:cNvGrpSpPr/>
          <p:nvPr/>
        </p:nvGrpSpPr>
        <p:grpSpPr>
          <a:xfrm>
            <a:off x="6115658" y="2230893"/>
            <a:ext cx="2357229" cy="1817764"/>
            <a:chOff x="6353586" y="1972432"/>
            <a:chExt cx="2357229" cy="1817764"/>
          </a:xfrm>
        </p:grpSpPr>
        <p:sp>
          <p:nvSpPr>
            <p:cNvPr id="124" name="직사각형 123">
              <a:extLst>
                <a:ext uri="{FF2B5EF4-FFF2-40B4-BE49-F238E27FC236}">
                  <a16:creationId xmlns:a16="http://schemas.microsoft.com/office/drawing/2014/main" id="{F8D4321C-CFF5-4001-8BAA-AD95D703A7C8}"/>
                </a:ext>
              </a:extLst>
            </p:cNvPr>
            <p:cNvSpPr/>
            <p:nvPr/>
          </p:nvSpPr>
          <p:spPr>
            <a:xfrm>
              <a:off x="6353586" y="1972432"/>
              <a:ext cx="1035631" cy="1427896"/>
            </a:xfrm>
            <a:prstGeom prst="rect">
              <a:avLst/>
            </a:prstGeom>
            <a:blipFill dpi="0"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8" name="직사각형 127">
              <a:extLst>
                <a:ext uri="{FF2B5EF4-FFF2-40B4-BE49-F238E27FC236}">
                  <a16:creationId xmlns:a16="http://schemas.microsoft.com/office/drawing/2014/main" id="{F5D1D1F4-C0AB-4098-8A91-D4B8F88AF45A}"/>
                </a:ext>
              </a:extLst>
            </p:cNvPr>
            <p:cNvSpPr/>
            <p:nvPr/>
          </p:nvSpPr>
          <p:spPr>
            <a:xfrm>
              <a:off x="6617028" y="1972432"/>
              <a:ext cx="1035631" cy="1427896"/>
            </a:xfrm>
            <a:prstGeom prst="rect">
              <a:avLst/>
            </a:prstGeom>
            <a:blipFill dpi="0"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5" name="직사각형 124">
              <a:extLst>
                <a:ext uri="{FF2B5EF4-FFF2-40B4-BE49-F238E27FC236}">
                  <a16:creationId xmlns:a16="http://schemas.microsoft.com/office/drawing/2014/main" id="{26C3512F-7C9A-461A-A4D7-77BDF0A025F5}"/>
                </a:ext>
              </a:extLst>
            </p:cNvPr>
            <p:cNvSpPr/>
            <p:nvPr/>
          </p:nvSpPr>
          <p:spPr>
            <a:xfrm>
              <a:off x="6880470" y="1972432"/>
              <a:ext cx="1035631" cy="1427896"/>
            </a:xfrm>
            <a:prstGeom prst="rect">
              <a:avLst/>
            </a:prstGeom>
            <a:blipFill dpi="0"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6" name="직사각형 125">
              <a:extLst>
                <a:ext uri="{FF2B5EF4-FFF2-40B4-BE49-F238E27FC236}">
                  <a16:creationId xmlns:a16="http://schemas.microsoft.com/office/drawing/2014/main" id="{6F08EBC9-A405-43EB-B287-B4321407AE17}"/>
                </a:ext>
              </a:extLst>
            </p:cNvPr>
            <p:cNvSpPr/>
            <p:nvPr/>
          </p:nvSpPr>
          <p:spPr>
            <a:xfrm>
              <a:off x="7143912" y="1972432"/>
              <a:ext cx="1035631" cy="1427896"/>
            </a:xfrm>
            <a:prstGeom prst="rect">
              <a:avLst/>
            </a:prstGeom>
            <a:blipFill dpi="0"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3" name="직사각형 122">
              <a:extLst>
                <a:ext uri="{FF2B5EF4-FFF2-40B4-BE49-F238E27FC236}">
                  <a16:creationId xmlns:a16="http://schemas.microsoft.com/office/drawing/2014/main" id="{F054A2E4-2BE8-4E3B-BA30-C36D71C5ECF4}"/>
                </a:ext>
              </a:extLst>
            </p:cNvPr>
            <p:cNvSpPr/>
            <p:nvPr/>
          </p:nvSpPr>
          <p:spPr>
            <a:xfrm>
              <a:off x="7407354" y="1972432"/>
              <a:ext cx="1035631" cy="1427896"/>
            </a:xfrm>
            <a:prstGeom prst="rect">
              <a:avLst/>
            </a:prstGeom>
            <a:blipFill dpi="0"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0" name="직사각형 129">
              <a:extLst>
                <a:ext uri="{FF2B5EF4-FFF2-40B4-BE49-F238E27FC236}">
                  <a16:creationId xmlns:a16="http://schemas.microsoft.com/office/drawing/2014/main" id="{35BA1BE4-9435-4679-8A60-94B3A74EE91E}"/>
                </a:ext>
              </a:extLst>
            </p:cNvPr>
            <p:cNvSpPr/>
            <p:nvPr/>
          </p:nvSpPr>
          <p:spPr>
            <a:xfrm>
              <a:off x="7670794" y="1972432"/>
              <a:ext cx="1035631" cy="1427896"/>
            </a:xfrm>
            <a:prstGeom prst="rect">
              <a:avLst/>
            </a:prstGeom>
            <a:blipFill dpi="0"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1" name="직사각형 120">
              <a:extLst>
                <a:ext uri="{FF2B5EF4-FFF2-40B4-BE49-F238E27FC236}">
                  <a16:creationId xmlns:a16="http://schemas.microsoft.com/office/drawing/2014/main" id="{72E0CFBB-5771-43C5-9221-F5967BAACF61}"/>
                </a:ext>
              </a:extLst>
            </p:cNvPr>
            <p:cNvSpPr/>
            <p:nvPr/>
          </p:nvSpPr>
          <p:spPr>
            <a:xfrm>
              <a:off x="6360460" y="2362300"/>
              <a:ext cx="1035631" cy="1427896"/>
            </a:xfrm>
            <a:prstGeom prst="rect">
              <a:avLst/>
            </a:prstGeom>
            <a:blipFill dpi="0"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1" name="직사각형 130">
              <a:extLst>
                <a:ext uri="{FF2B5EF4-FFF2-40B4-BE49-F238E27FC236}">
                  <a16:creationId xmlns:a16="http://schemas.microsoft.com/office/drawing/2014/main" id="{F9AA446F-9C7F-47DE-887D-0A2BDBDB238B}"/>
                </a:ext>
              </a:extLst>
            </p:cNvPr>
            <p:cNvSpPr/>
            <p:nvPr/>
          </p:nvSpPr>
          <p:spPr>
            <a:xfrm>
              <a:off x="6623405" y="2362300"/>
              <a:ext cx="1035631" cy="1427896"/>
            </a:xfrm>
            <a:prstGeom prst="rect">
              <a:avLst/>
            </a:prstGeom>
            <a:blipFill dpi="0"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CE5FF10D-32C4-4369-9EBF-6E564C97EF57}"/>
                </a:ext>
              </a:extLst>
            </p:cNvPr>
            <p:cNvSpPr/>
            <p:nvPr/>
          </p:nvSpPr>
          <p:spPr>
            <a:xfrm>
              <a:off x="6886350" y="2362300"/>
              <a:ext cx="1035631" cy="1427896"/>
            </a:xfrm>
            <a:prstGeom prst="rect">
              <a:avLst/>
            </a:prstGeom>
            <a:blipFill dpi="0"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2" name="직사각형 131">
              <a:extLst>
                <a:ext uri="{FF2B5EF4-FFF2-40B4-BE49-F238E27FC236}">
                  <a16:creationId xmlns:a16="http://schemas.microsoft.com/office/drawing/2014/main" id="{908794DA-1E66-42A7-A2A1-05AE836B3DCC}"/>
                </a:ext>
              </a:extLst>
            </p:cNvPr>
            <p:cNvSpPr/>
            <p:nvPr/>
          </p:nvSpPr>
          <p:spPr>
            <a:xfrm>
              <a:off x="7149295" y="2362300"/>
              <a:ext cx="1035631" cy="1427896"/>
            </a:xfrm>
            <a:prstGeom prst="rect">
              <a:avLst/>
            </a:prstGeom>
            <a:blipFill dpi="0"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2" name="직사각형 121">
              <a:extLst>
                <a:ext uri="{FF2B5EF4-FFF2-40B4-BE49-F238E27FC236}">
                  <a16:creationId xmlns:a16="http://schemas.microsoft.com/office/drawing/2014/main" id="{487F5C9B-7D6C-4D18-A993-29267D2AB1CA}"/>
                </a:ext>
              </a:extLst>
            </p:cNvPr>
            <p:cNvSpPr/>
            <p:nvPr/>
          </p:nvSpPr>
          <p:spPr>
            <a:xfrm>
              <a:off x="7412240" y="2362300"/>
              <a:ext cx="1035631" cy="1427896"/>
            </a:xfrm>
            <a:prstGeom prst="rect">
              <a:avLst/>
            </a:prstGeom>
            <a:blipFill dpi="0"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3" name="직사각형 132">
              <a:extLst>
                <a:ext uri="{FF2B5EF4-FFF2-40B4-BE49-F238E27FC236}">
                  <a16:creationId xmlns:a16="http://schemas.microsoft.com/office/drawing/2014/main" id="{CBED3F6D-2BAE-4122-8A6B-0CAEB72FE32D}"/>
                </a:ext>
              </a:extLst>
            </p:cNvPr>
            <p:cNvSpPr/>
            <p:nvPr/>
          </p:nvSpPr>
          <p:spPr>
            <a:xfrm>
              <a:off x="7675184" y="2362300"/>
              <a:ext cx="1035631" cy="1427896"/>
            </a:xfrm>
            <a:prstGeom prst="rect">
              <a:avLst/>
            </a:prstGeom>
            <a:blipFill dpi="0"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4" name="그룹 133">
            <a:extLst>
              <a:ext uri="{FF2B5EF4-FFF2-40B4-BE49-F238E27FC236}">
                <a16:creationId xmlns:a16="http://schemas.microsoft.com/office/drawing/2014/main" id="{5309AC88-0698-422F-AFEE-DB326F2CB6A8}"/>
              </a:ext>
            </a:extLst>
          </p:cNvPr>
          <p:cNvGrpSpPr/>
          <p:nvPr/>
        </p:nvGrpSpPr>
        <p:grpSpPr>
          <a:xfrm>
            <a:off x="3421483" y="2230893"/>
            <a:ext cx="2357229" cy="1817764"/>
            <a:chOff x="6353586" y="1972432"/>
            <a:chExt cx="2357229" cy="1817764"/>
          </a:xfrm>
        </p:grpSpPr>
        <p:sp>
          <p:nvSpPr>
            <p:cNvPr id="135" name="직사각형 134">
              <a:extLst>
                <a:ext uri="{FF2B5EF4-FFF2-40B4-BE49-F238E27FC236}">
                  <a16:creationId xmlns:a16="http://schemas.microsoft.com/office/drawing/2014/main" id="{4AF44E3D-46BF-4EF5-8C29-1120790C9DF5}"/>
                </a:ext>
              </a:extLst>
            </p:cNvPr>
            <p:cNvSpPr/>
            <p:nvPr/>
          </p:nvSpPr>
          <p:spPr>
            <a:xfrm>
              <a:off x="6353586" y="1972432"/>
              <a:ext cx="1035631" cy="1427896"/>
            </a:xfrm>
            <a:prstGeom prst="rect">
              <a:avLst/>
            </a:prstGeom>
            <a:blipFill dpi="0"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6" name="직사각형 135">
              <a:extLst>
                <a:ext uri="{FF2B5EF4-FFF2-40B4-BE49-F238E27FC236}">
                  <a16:creationId xmlns:a16="http://schemas.microsoft.com/office/drawing/2014/main" id="{A99B7C73-3363-4A1E-B560-7BA51B636146}"/>
                </a:ext>
              </a:extLst>
            </p:cNvPr>
            <p:cNvSpPr/>
            <p:nvPr/>
          </p:nvSpPr>
          <p:spPr>
            <a:xfrm>
              <a:off x="6617028" y="1972432"/>
              <a:ext cx="1035631" cy="1427896"/>
            </a:xfrm>
            <a:prstGeom prst="rect">
              <a:avLst/>
            </a:prstGeom>
            <a:blipFill dpi="0"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7" name="직사각형 136">
              <a:extLst>
                <a:ext uri="{FF2B5EF4-FFF2-40B4-BE49-F238E27FC236}">
                  <a16:creationId xmlns:a16="http://schemas.microsoft.com/office/drawing/2014/main" id="{1296EDF6-A90C-4DBB-AF1F-57B1AE2C6D61}"/>
                </a:ext>
              </a:extLst>
            </p:cNvPr>
            <p:cNvSpPr/>
            <p:nvPr/>
          </p:nvSpPr>
          <p:spPr>
            <a:xfrm>
              <a:off x="6880470" y="1972432"/>
              <a:ext cx="1035631" cy="1427896"/>
            </a:xfrm>
            <a:prstGeom prst="rect">
              <a:avLst/>
            </a:prstGeom>
            <a:blipFill dpi="0"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8" name="직사각형 137">
              <a:extLst>
                <a:ext uri="{FF2B5EF4-FFF2-40B4-BE49-F238E27FC236}">
                  <a16:creationId xmlns:a16="http://schemas.microsoft.com/office/drawing/2014/main" id="{A6B612D0-994B-41DF-A2BB-C3E362A5C1CB}"/>
                </a:ext>
              </a:extLst>
            </p:cNvPr>
            <p:cNvSpPr/>
            <p:nvPr/>
          </p:nvSpPr>
          <p:spPr>
            <a:xfrm>
              <a:off x="7143912" y="1972432"/>
              <a:ext cx="1035631" cy="1427896"/>
            </a:xfrm>
            <a:prstGeom prst="rect">
              <a:avLst/>
            </a:prstGeom>
            <a:blipFill dpi="0"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9" name="직사각형 138">
              <a:extLst>
                <a:ext uri="{FF2B5EF4-FFF2-40B4-BE49-F238E27FC236}">
                  <a16:creationId xmlns:a16="http://schemas.microsoft.com/office/drawing/2014/main" id="{915DBA34-D3B4-424E-ACF2-36C42E02A65D}"/>
                </a:ext>
              </a:extLst>
            </p:cNvPr>
            <p:cNvSpPr/>
            <p:nvPr/>
          </p:nvSpPr>
          <p:spPr>
            <a:xfrm>
              <a:off x="7407354" y="1972432"/>
              <a:ext cx="1035631" cy="1427896"/>
            </a:xfrm>
            <a:prstGeom prst="rect">
              <a:avLst/>
            </a:prstGeom>
            <a:blipFill dpi="0"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0" name="직사각형 139">
              <a:extLst>
                <a:ext uri="{FF2B5EF4-FFF2-40B4-BE49-F238E27FC236}">
                  <a16:creationId xmlns:a16="http://schemas.microsoft.com/office/drawing/2014/main" id="{0554CC3F-78D7-407E-971E-15710B939AF2}"/>
                </a:ext>
              </a:extLst>
            </p:cNvPr>
            <p:cNvSpPr/>
            <p:nvPr/>
          </p:nvSpPr>
          <p:spPr>
            <a:xfrm>
              <a:off x="7670794" y="1972432"/>
              <a:ext cx="1035631" cy="1427896"/>
            </a:xfrm>
            <a:prstGeom prst="rect">
              <a:avLst/>
            </a:prstGeom>
            <a:blipFill dpi="0"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1" name="직사각형 140">
              <a:extLst>
                <a:ext uri="{FF2B5EF4-FFF2-40B4-BE49-F238E27FC236}">
                  <a16:creationId xmlns:a16="http://schemas.microsoft.com/office/drawing/2014/main" id="{134F5151-0EEF-44CD-BE18-AA7456DA030D}"/>
                </a:ext>
              </a:extLst>
            </p:cNvPr>
            <p:cNvSpPr/>
            <p:nvPr/>
          </p:nvSpPr>
          <p:spPr>
            <a:xfrm>
              <a:off x="6360460" y="2362300"/>
              <a:ext cx="1035631" cy="1427896"/>
            </a:xfrm>
            <a:prstGeom prst="rect">
              <a:avLst/>
            </a:prstGeom>
            <a:blipFill dpi="0"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2" name="직사각형 141">
              <a:extLst>
                <a:ext uri="{FF2B5EF4-FFF2-40B4-BE49-F238E27FC236}">
                  <a16:creationId xmlns:a16="http://schemas.microsoft.com/office/drawing/2014/main" id="{92D3C8F9-7827-43C0-AA40-F6C8CE7D84F9}"/>
                </a:ext>
              </a:extLst>
            </p:cNvPr>
            <p:cNvSpPr/>
            <p:nvPr/>
          </p:nvSpPr>
          <p:spPr>
            <a:xfrm>
              <a:off x="6623405" y="2362300"/>
              <a:ext cx="1035631" cy="1427896"/>
            </a:xfrm>
            <a:prstGeom prst="rect">
              <a:avLst/>
            </a:prstGeom>
            <a:blipFill dpi="0"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3" name="직사각형 142">
              <a:extLst>
                <a:ext uri="{FF2B5EF4-FFF2-40B4-BE49-F238E27FC236}">
                  <a16:creationId xmlns:a16="http://schemas.microsoft.com/office/drawing/2014/main" id="{2B48DD39-0883-45AA-B2E5-117F57122C92}"/>
                </a:ext>
              </a:extLst>
            </p:cNvPr>
            <p:cNvSpPr/>
            <p:nvPr/>
          </p:nvSpPr>
          <p:spPr>
            <a:xfrm>
              <a:off x="6886350" y="2362300"/>
              <a:ext cx="1035631" cy="1427896"/>
            </a:xfrm>
            <a:prstGeom prst="rect">
              <a:avLst/>
            </a:prstGeom>
            <a:blipFill dpi="0"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4" name="직사각형 143">
              <a:extLst>
                <a:ext uri="{FF2B5EF4-FFF2-40B4-BE49-F238E27FC236}">
                  <a16:creationId xmlns:a16="http://schemas.microsoft.com/office/drawing/2014/main" id="{AC8DB4FA-2B46-4F7B-89A7-DDEBCCB28B6C}"/>
                </a:ext>
              </a:extLst>
            </p:cNvPr>
            <p:cNvSpPr/>
            <p:nvPr/>
          </p:nvSpPr>
          <p:spPr>
            <a:xfrm>
              <a:off x="7149295" y="2362300"/>
              <a:ext cx="1035631" cy="1427896"/>
            </a:xfrm>
            <a:prstGeom prst="rect">
              <a:avLst/>
            </a:prstGeom>
            <a:blipFill dpi="0"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5" name="직사각형 144">
              <a:extLst>
                <a:ext uri="{FF2B5EF4-FFF2-40B4-BE49-F238E27FC236}">
                  <a16:creationId xmlns:a16="http://schemas.microsoft.com/office/drawing/2014/main" id="{678BC5E2-9709-43B7-A73D-C8E492D252D4}"/>
                </a:ext>
              </a:extLst>
            </p:cNvPr>
            <p:cNvSpPr/>
            <p:nvPr/>
          </p:nvSpPr>
          <p:spPr>
            <a:xfrm>
              <a:off x="7412240" y="2362300"/>
              <a:ext cx="1035631" cy="1427896"/>
            </a:xfrm>
            <a:prstGeom prst="rect">
              <a:avLst/>
            </a:prstGeom>
            <a:blipFill dpi="0"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6" name="직사각형 145">
              <a:extLst>
                <a:ext uri="{FF2B5EF4-FFF2-40B4-BE49-F238E27FC236}">
                  <a16:creationId xmlns:a16="http://schemas.microsoft.com/office/drawing/2014/main" id="{6899645F-145D-477C-92DA-5A76012F44F3}"/>
                </a:ext>
              </a:extLst>
            </p:cNvPr>
            <p:cNvSpPr/>
            <p:nvPr/>
          </p:nvSpPr>
          <p:spPr>
            <a:xfrm>
              <a:off x="7675184" y="2362300"/>
              <a:ext cx="1035631" cy="1427896"/>
            </a:xfrm>
            <a:prstGeom prst="rect">
              <a:avLst/>
            </a:prstGeom>
            <a:blipFill dpi="0"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47" name="그룹 146">
            <a:extLst>
              <a:ext uri="{FF2B5EF4-FFF2-40B4-BE49-F238E27FC236}">
                <a16:creationId xmlns:a16="http://schemas.microsoft.com/office/drawing/2014/main" id="{92E4EFBC-295A-4E6C-9A7B-6A41DAEB1258}"/>
              </a:ext>
            </a:extLst>
          </p:cNvPr>
          <p:cNvGrpSpPr/>
          <p:nvPr/>
        </p:nvGrpSpPr>
        <p:grpSpPr>
          <a:xfrm>
            <a:off x="3428357" y="4551381"/>
            <a:ext cx="2357229" cy="1817764"/>
            <a:chOff x="6353586" y="1972432"/>
            <a:chExt cx="2357229" cy="1817764"/>
          </a:xfrm>
        </p:grpSpPr>
        <p:sp>
          <p:nvSpPr>
            <p:cNvPr id="148" name="직사각형 147">
              <a:extLst>
                <a:ext uri="{FF2B5EF4-FFF2-40B4-BE49-F238E27FC236}">
                  <a16:creationId xmlns:a16="http://schemas.microsoft.com/office/drawing/2014/main" id="{434FDA4A-0360-4558-9D75-6E3E8873C418}"/>
                </a:ext>
              </a:extLst>
            </p:cNvPr>
            <p:cNvSpPr/>
            <p:nvPr/>
          </p:nvSpPr>
          <p:spPr>
            <a:xfrm>
              <a:off x="6353586" y="1972432"/>
              <a:ext cx="1035631" cy="1427896"/>
            </a:xfrm>
            <a:prstGeom prst="rect">
              <a:avLst/>
            </a:prstGeom>
            <a:blipFill dpi="0"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9" name="직사각형 148">
              <a:extLst>
                <a:ext uri="{FF2B5EF4-FFF2-40B4-BE49-F238E27FC236}">
                  <a16:creationId xmlns:a16="http://schemas.microsoft.com/office/drawing/2014/main" id="{E7518F9A-18F7-4E3D-8F1A-04DB97B15C62}"/>
                </a:ext>
              </a:extLst>
            </p:cNvPr>
            <p:cNvSpPr/>
            <p:nvPr/>
          </p:nvSpPr>
          <p:spPr>
            <a:xfrm>
              <a:off x="6617028" y="1972432"/>
              <a:ext cx="1035631" cy="1427896"/>
            </a:xfrm>
            <a:prstGeom prst="rect">
              <a:avLst/>
            </a:prstGeom>
            <a:blipFill dpi="0"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0" name="직사각형 149">
              <a:extLst>
                <a:ext uri="{FF2B5EF4-FFF2-40B4-BE49-F238E27FC236}">
                  <a16:creationId xmlns:a16="http://schemas.microsoft.com/office/drawing/2014/main" id="{40EE2644-C25B-44F8-A24B-FE6D28E25FEA}"/>
                </a:ext>
              </a:extLst>
            </p:cNvPr>
            <p:cNvSpPr/>
            <p:nvPr/>
          </p:nvSpPr>
          <p:spPr>
            <a:xfrm>
              <a:off x="6880470" y="1972432"/>
              <a:ext cx="1035631" cy="1427896"/>
            </a:xfrm>
            <a:prstGeom prst="rect">
              <a:avLst/>
            </a:prstGeom>
            <a:blipFill dpi="0"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1" name="직사각형 150">
              <a:extLst>
                <a:ext uri="{FF2B5EF4-FFF2-40B4-BE49-F238E27FC236}">
                  <a16:creationId xmlns:a16="http://schemas.microsoft.com/office/drawing/2014/main" id="{87D4F9F4-6BD3-4AED-A66D-47693145ED68}"/>
                </a:ext>
              </a:extLst>
            </p:cNvPr>
            <p:cNvSpPr/>
            <p:nvPr/>
          </p:nvSpPr>
          <p:spPr>
            <a:xfrm>
              <a:off x="7143912" y="1972432"/>
              <a:ext cx="1035631" cy="1427896"/>
            </a:xfrm>
            <a:prstGeom prst="rect">
              <a:avLst/>
            </a:prstGeom>
            <a:blipFill dpi="0"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2" name="직사각형 151">
              <a:extLst>
                <a:ext uri="{FF2B5EF4-FFF2-40B4-BE49-F238E27FC236}">
                  <a16:creationId xmlns:a16="http://schemas.microsoft.com/office/drawing/2014/main" id="{F5714362-B930-4C88-A5EC-91C5A4CFF615}"/>
                </a:ext>
              </a:extLst>
            </p:cNvPr>
            <p:cNvSpPr/>
            <p:nvPr/>
          </p:nvSpPr>
          <p:spPr>
            <a:xfrm>
              <a:off x="7407354" y="1972432"/>
              <a:ext cx="1035631" cy="1427896"/>
            </a:xfrm>
            <a:prstGeom prst="rect">
              <a:avLst/>
            </a:prstGeom>
            <a:blipFill dpi="0"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3" name="직사각형 152">
              <a:extLst>
                <a:ext uri="{FF2B5EF4-FFF2-40B4-BE49-F238E27FC236}">
                  <a16:creationId xmlns:a16="http://schemas.microsoft.com/office/drawing/2014/main" id="{17437D22-C83D-4685-91D6-E9014BDFE63A}"/>
                </a:ext>
              </a:extLst>
            </p:cNvPr>
            <p:cNvSpPr/>
            <p:nvPr/>
          </p:nvSpPr>
          <p:spPr>
            <a:xfrm>
              <a:off x="7670794" y="1972432"/>
              <a:ext cx="1035631" cy="1427896"/>
            </a:xfrm>
            <a:prstGeom prst="rect">
              <a:avLst/>
            </a:prstGeom>
            <a:blipFill dpi="0"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4" name="직사각형 153">
              <a:extLst>
                <a:ext uri="{FF2B5EF4-FFF2-40B4-BE49-F238E27FC236}">
                  <a16:creationId xmlns:a16="http://schemas.microsoft.com/office/drawing/2014/main" id="{CAE6C2A3-7ECA-4F0C-A3ED-663FDB2FFB02}"/>
                </a:ext>
              </a:extLst>
            </p:cNvPr>
            <p:cNvSpPr/>
            <p:nvPr/>
          </p:nvSpPr>
          <p:spPr>
            <a:xfrm>
              <a:off x="6360460" y="2362300"/>
              <a:ext cx="1035631" cy="1427896"/>
            </a:xfrm>
            <a:prstGeom prst="rect">
              <a:avLst/>
            </a:prstGeom>
            <a:blipFill dpi="0"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5" name="직사각형 154">
              <a:extLst>
                <a:ext uri="{FF2B5EF4-FFF2-40B4-BE49-F238E27FC236}">
                  <a16:creationId xmlns:a16="http://schemas.microsoft.com/office/drawing/2014/main" id="{2B8F677D-A365-427E-9F57-D8201CF9DAFC}"/>
                </a:ext>
              </a:extLst>
            </p:cNvPr>
            <p:cNvSpPr/>
            <p:nvPr/>
          </p:nvSpPr>
          <p:spPr>
            <a:xfrm>
              <a:off x="6623405" y="2362300"/>
              <a:ext cx="1035631" cy="1427896"/>
            </a:xfrm>
            <a:prstGeom prst="rect">
              <a:avLst/>
            </a:prstGeom>
            <a:blipFill dpi="0"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6" name="직사각형 155">
              <a:extLst>
                <a:ext uri="{FF2B5EF4-FFF2-40B4-BE49-F238E27FC236}">
                  <a16:creationId xmlns:a16="http://schemas.microsoft.com/office/drawing/2014/main" id="{0FECA760-40F5-4147-8E8D-A232B9E80E29}"/>
                </a:ext>
              </a:extLst>
            </p:cNvPr>
            <p:cNvSpPr/>
            <p:nvPr/>
          </p:nvSpPr>
          <p:spPr>
            <a:xfrm>
              <a:off x="6886350" y="2362300"/>
              <a:ext cx="1035631" cy="1427896"/>
            </a:xfrm>
            <a:prstGeom prst="rect">
              <a:avLst/>
            </a:prstGeom>
            <a:blipFill dpi="0"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7" name="직사각형 156">
              <a:extLst>
                <a:ext uri="{FF2B5EF4-FFF2-40B4-BE49-F238E27FC236}">
                  <a16:creationId xmlns:a16="http://schemas.microsoft.com/office/drawing/2014/main" id="{7FCD8281-0D70-4B8A-A3DC-0D6A6C3ADA45}"/>
                </a:ext>
              </a:extLst>
            </p:cNvPr>
            <p:cNvSpPr/>
            <p:nvPr/>
          </p:nvSpPr>
          <p:spPr>
            <a:xfrm>
              <a:off x="7149295" y="2362300"/>
              <a:ext cx="1035631" cy="1427896"/>
            </a:xfrm>
            <a:prstGeom prst="rect">
              <a:avLst/>
            </a:prstGeom>
            <a:blipFill dpi="0"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직사각형 157">
              <a:extLst>
                <a:ext uri="{FF2B5EF4-FFF2-40B4-BE49-F238E27FC236}">
                  <a16:creationId xmlns:a16="http://schemas.microsoft.com/office/drawing/2014/main" id="{BD8F9235-2273-474B-9172-EBDF192791A3}"/>
                </a:ext>
              </a:extLst>
            </p:cNvPr>
            <p:cNvSpPr/>
            <p:nvPr/>
          </p:nvSpPr>
          <p:spPr>
            <a:xfrm>
              <a:off x="7412240" y="2362300"/>
              <a:ext cx="1035631" cy="1427896"/>
            </a:xfrm>
            <a:prstGeom prst="rect">
              <a:avLst/>
            </a:prstGeom>
            <a:blipFill dpi="0"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9" name="직사각형 158">
              <a:extLst>
                <a:ext uri="{FF2B5EF4-FFF2-40B4-BE49-F238E27FC236}">
                  <a16:creationId xmlns:a16="http://schemas.microsoft.com/office/drawing/2014/main" id="{072B9420-7E1E-4421-8C1E-2860CC89DACE}"/>
                </a:ext>
              </a:extLst>
            </p:cNvPr>
            <p:cNvSpPr/>
            <p:nvPr/>
          </p:nvSpPr>
          <p:spPr>
            <a:xfrm>
              <a:off x="7675184" y="2362300"/>
              <a:ext cx="1035631" cy="1427896"/>
            </a:xfrm>
            <a:prstGeom prst="rect">
              <a:avLst/>
            </a:prstGeom>
            <a:blipFill dpi="0"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0" name="그룹 159">
            <a:extLst>
              <a:ext uri="{FF2B5EF4-FFF2-40B4-BE49-F238E27FC236}">
                <a16:creationId xmlns:a16="http://schemas.microsoft.com/office/drawing/2014/main" id="{E0DA713F-28CD-49EE-BAF4-0475E16D4261}"/>
              </a:ext>
            </a:extLst>
          </p:cNvPr>
          <p:cNvGrpSpPr/>
          <p:nvPr/>
        </p:nvGrpSpPr>
        <p:grpSpPr>
          <a:xfrm>
            <a:off x="6122532" y="4551381"/>
            <a:ext cx="2357229" cy="1817764"/>
            <a:chOff x="6353586" y="1972432"/>
            <a:chExt cx="2357229" cy="1817764"/>
          </a:xfrm>
        </p:grpSpPr>
        <p:sp>
          <p:nvSpPr>
            <p:cNvPr id="161" name="직사각형 160">
              <a:extLst>
                <a:ext uri="{FF2B5EF4-FFF2-40B4-BE49-F238E27FC236}">
                  <a16:creationId xmlns:a16="http://schemas.microsoft.com/office/drawing/2014/main" id="{98A0D745-3FDA-45C6-A3C4-20752B71B6CF}"/>
                </a:ext>
              </a:extLst>
            </p:cNvPr>
            <p:cNvSpPr/>
            <p:nvPr/>
          </p:nvSpPr>
          <p:spPr>
            <a:xfrm>
              <a:off x="6353586" y="1972432"/>
              <a:ext cx="1035631" cy="1427896"/>
            </a:xfrm>
            <a:prstGeom prst="rect">
              <a:avLst/>
            </a:prstGeom>
            <a:blipFill dpi="0"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직사각형 161">
              <a:extLst>
                <a:ext uri="{FF2B5EF4-FFF2-40B4-BE49-F238E27FC236}">
                  <a16:creationId xmlns:a16="http://schemas.microsoft.com/office/drawing/2014/main" id="{B168235D-AA15-40D2-9670-87AFDEF56765}"/>
                </a:ext>
              </a:extLst>
            </p:cNvPr>
            <p:cNvSpPr/>
            <p:nvPr/>
          </p:nvSpPr>
          <p:spPr>
            <a:xfrm>
              <a:off x="6617028" y="1972432"/>
              <a:ext cx="1035631" cy="1427896"/>
            </a:xfrm>
            <a:prstGeom prst="rect">
              <a:avLst/>
            </a:prstGeom>
            <a:blipFill dpi="0"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" name="직사각형 162">
              <a:extLst>
                <a:ext uri="{FF2B5EF4-FFF2-40B4-BE49-F238E27FC236}">
                  <a16:creationId xmlns:a16="http://schemas.microsoft.com/office/drawing/2014/main" id="{43F6234C-ECAE-4DD1-A4EA-1A5E167A2036}"/>
                </a:ext>
              </a:extLst>
            </p:cNvPr>
            <p:cNvSpPr/>
            <p:nvPr/>
          </p:nvSpPr>
          <p:spPr>
            <a:xfrm>
              <a:off x="6880470" y="1972432"/>
              <a:ext cx="1035631" cy="1427896"/>
            </a:xfrm>
            <a:prstGeom prst="rect">
              <a:avLst/>
            </a:prstGeom>
            <a:blipFill dpi="0"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" name="직사각형 163">
              <a:extLst>
                <a:ext uri="{FF2B5EF4-FFF2-40B4-BE49-F238E27FC236}">
                  <a16:creationId xmlns:a16="http://schemas.microsoft.com/office/drawing/2014/main" id="{755CBAAE-230C-428A-9598-D3BDB9674FE8}"/>
                </a:ext>
              </a:extLst>
            </p:cNvPr>
            <p:cNvSpPr/>
            <p:nvPr/>
          </p:nvSpPr>
          <p:spPr>
            <a:xfrm>
              <a:off x="7143912" y="1972432"/>
              <a:ext cx="1035631" cy="1427896"/>
            </a:xfrm>
            <a:prstGeom prst="rect">
              <a:avLst/>
            </a:prstGeom>
            <a:blipFill dpi="0"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5" name="직사각형 164">
              <a:extLst>
                <a:ext uri="{FF2B5EF4-FFF2-40B4-BE49-F238E27FC236}">
                  <a16:creationId xmlns:a16="http://schemas.microsoft.com/office/drawing/2014/main" id="{101894C2-767D-4B2F-9994-3A78D71D0024}"/>
                </a:ext>
              </a:extLst>
            </p:cNvPr>
            <p:cNvSpPr/>
            <p:nvPr/>
          </p:nvSpPr>
          <p:spPr>
            <a:xfrm>
              <a:off x="7407354" y="1972432"/>
              <a:ext cx="1035631" cy="1427896"/>
            </a:xfrm>
            <a:prstGeom prst="rect">
              <a:avLst/>
            </a:prstGeom>
            <a:blipFill dpi="0"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" name="직사각형 165">
              <a:extLst>
                <a:ext uri="{FF2B5EF4-FFF2-40B4-BE49-F238E27FC236}">
                  <a16:creationId xmlns:a16="http://schemas.microsoft.com/office/drawing/2014/main" id="{108A9902-9177-42BF-96B4-D5ED31F53E1D}"/>
                </a:ext>
              </a:extLst>
            </p:cNvPr>
            <p:cNvSpPr/>
            <p:nvPr/>
          </p:nvSpPr>
          <p:spPr>
            <a:xfrm>
              <a:off x="7670794" y="1972432"/>
              <a:ext cx="1035631" cy="1427896"/>
            </a:xfrm>
            <a:prstGeom prst="rect">
              <a:avLst/>
            </a:prstGeom>
            <a:blipFill dpi="0"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7" name="직사각형 166">
              <a:extLst>
                <a:ext uri="{FF2B5EF4-FFF2-40B4-BE49-F238E27FC236}">
                  <a16:creationId xmlns:a16="http://schemas.microsoft.com/office/drawing/2014/main" id="{B1B5322A-12D4-4E7D-9666-CC38D32EA46A}"/>
                </a:ext>
              </a:extLst>
            </p:cNvPr>
            <p:cNvSpPr/>
            <p:nvPr/>
          </p:nvSpPr>
          <p:spPr>
            <a:xfrm>
              <a:off x="6360460" y="2362300"/>
              <a:ext cx="1035631" cy="1427896"/>
            </a:xfrm>
            <a:prstGeom prst="rect">
              <a:avLst/>
            </a:prstGeom>
            <a:blipFill dpi="0"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8" name="직사각형 167">
              <a:extLst>
                <a:ext uri="{FF2B5EF4-FFF2-40B4-BE49-F238E27FC236}">
                  <a16:creationId xmlns:a16="http://schemas.microsoft.com/office/drawing/2014/main" id="{2251DEDF-7DA9-4A50-971A-0A8FC00C1D49}"/>
                </a:ext>
              </a:extLst>
            </p:cNvPr>
            <p:cNvSpPr/>
            <p:nvPr/>
          </p:nvSpPr>
          <p:spPr>
            <a:xfrm>
              <a:off x="6623405" y="2362300"/>
              <a:ext cx="1035631" cy="1427896"/>
            </a:xfrm>
            <a:prstGeom prst="rect">
              <a:avLst/>
            </a:prstGeom>
            <a:blipFill dpi="0"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직사각형 168">
              <a:extLst>
                <a:ext uri="{FF2B5EF4-FFF2-40B4-BE49-F238E27FC236}">
                  <a16:creationId xmlns:a16="http://schemas.microsoft.com/office/drawing/2014/main" id="{C021E1EB-0C07-45FB-88AE-25FCE317ADD7}"/>
                </a:ext>
              </a:extLst>
            </p:cNvPr>
            <p:cNvSpPr/>
            <p:nvPr/>
          </p:nvSpPr>
          <p:spPr>
            <a:xfrm>
              <a:off x="6886350" y="2362300"/>
              <a:ext cx="1035631" cy="1427896"/>
            </a:xfrm>
            <a:prstGeom prst="rect">
              <a:avLst/>
            </a:prstGeom>
            <a:blipFill dpi="0"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직사각형 169">
              <a:extLst>
                <a:ext uri="{FF2B5EF4-FFF2-40B4-BE49-F238E27FC236}">
                  <a16:creationId xmlns:a16="http://schemas.microsoft.com/office/drawing/2014/main" id="{AC142359-F4FA-407B-B726-46B16AAC7945}"/>
                </a:ext>
              </a:extLst>
            </p:cNvPr>
            <p:cNvSpPr/>
            <p:nvPr/>
          </p:nvSpPr>
          <p:spPr>
            <a:xfrm>
              <a:off x="7149295" y="2362300"/>
              <a:ext cx="1035631" cy="1427896"/>
            </a:xfrm>
            <a:prstGeom prst="rect">
              <a:avLst/>
            </a:prstGeom>
            <a:blipFill dpi="0"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1" name="직사각형 170">
              <a:extLst>
                <a:ext uri="{FF2B5EF4-FFF2-40B4-BE49-F238E27FC236}">
                  <a16:creationId xmlns:a16="http://schemas.microsoft.com/office/drawing/2014/main" id="{BE67F120-6559-4AF5-B8FC-74F0C21B826A}"/>
                </a:ext>
              </a:extLst>
            </p:cNvPr>
            <p:cNvSpPr/>
            <p:nvPr/>
          </p:nvSpPr>
          <p:spPr>
            <a:xfrm>
              <a:off x="7412240" y="2362300"/>
              <a:ext cx="1035631" cy="1427896"/>
            </a:xfrm>
            <a:prstGeom prst="rect">
              <a:avLst/>
            </a:prstGeom>
            <a:blipFill dpi="0"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2" name="직사각형 171">
              <a:extLst>
                <a:ext uri="{FF2B5EF4-FFF2-40B4-BE49-F238E27FC236}">
                  <a16:creationId xmlns:a16="http://schemas.microsoft.com/office/drawing/2014/main" id="{CA62E0B3-B701-46F9-8FA0-91134570EE59}"/>
                </a:ext>
              </a:extLst>
            </p:cNvPr>
            <p:cNvSpPr/>
            <p:nvPr/>
          </p:nvSpPr>
          <p:spPr>
            <a:xfrm>
              <a:off x="7675184" y="2362300"/>
              <a:ext cx="1035631" cy="1427896"/>
            </a:xfrm>
            <a:prstGeom prst="rect">
              <a:avLst/>
            </a:prstGeom>
            <a:blipFill dpi="0"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79121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:a16="http://schemas.microsoft.com/office/drawing/2014/main" id="{6ACF7514-9A1B-4410-BD56-9584AC8ED6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CA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ADA8AD69-88D6-4BC0-A8F6-9FFE7D1F6A2B}"/>
              </a:ext>
            </a:extLst>
          </p:cNvPr>
          <p:cNvGrpSpPr/>
          <p:nvPr/>
        </p:nvGrpSpPr>
        <p:grpSpPr>
          <a:xfrm>
            <a:off x="0" y="243128"/>
            <a:ext cx="3836566" cy="783760"/>
            <a:chOff x="0" y="338664"/>
            <a:chExt cx="3836566" cy="7837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화살표: 오각형 21">
              <a:extLst>
                <a:ext uri="{FF2B5EF4-FFF2-40B4-BE49-F238E27FC236}">
                  <a16:creationId xmlns:a16="http://schemas.microsoft.com/office/drawing/2014/main" id="{A3C860E2-79D3-4C7C-B9B4-645770416457}"/>
                </a:ext>
              </a:extLst>
            </p:cNvPr>
            <p:cNvSpPr/>
            <p:nvPr/>
          </p:nvSpPr>
          <p:spPr>
            <a:xfrm>
              <a:off x="0" y="338664"/>
              <a:ext cx="3836566" cy="783760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87834CCA-6531-42EC-A4E3-81A0283C63FB}"/>
                </a:ext>
              </a:extLst>
            </p:cNvPr>
            <p:cNvGrpSpPr/>
            <p:nvPr/>
          </p:nvGrpSpPr>
          <p:grpSpPr>
            <a:xfrm>
              <a:off x="198043" y="466384"/>
              <a:ext cx="3254841" cy="528320"/>
              <a:chOff x="198043" y="90469"/>
              <a:chExt cx="3254841" cy="528320"/>
            </a:xfrm>
          </p:grpSpPr>
          <p:pic>
            <p:nvPicPr>
              <p:cNvPr id="24" name="그래픽 23">
                <a:extLst>
                  <a:ext uri="{FF2B5EF4-FFF2-40B4-BE49-F238E27FC236}">
                    <a16:creationId xmlns:a16="http://schemas.microsoft.com/office/drawing/2014/main" id="{027682A8-38DC-4D4D-A5C6-3ADF16FDF2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98043" y="90469"/>
                <a:ext cx="1259842" cy="528320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7157249-98B4-4409-BD2E-BCD21182F1E0}"/>
                  </a:ext>
                </a:extLst>
              </p:cNvPr>
              <p:cNvSpPr txBox="1"/>
              <p:nvPr/>
            </p:nvSpPr>
            <p:spPr>
              <a:xfrm>
                <a:off x="1523696" y="95569"/>
                <a:ext cx="19291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수업용 </a:t>
                </a:r>
                <a:r>
                  <a:rPr lang="en-US" altLang="ko-KR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PPT</a:t>
                </a:r>
                <a:endParaRPr lang="ko-KR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330B8A0-E480-4416-93D6-E7AA168B79F7}"/>
              </a:ext>
            </a:extLst>
          </p:cNvPr>
          <p:cNvSpPr txBox="1"/>
          <p:nvPr/>
        </p:nvSpPr>
        <p:spPr>
          <a:xfrm>
            <a:off x="4034608" y="370848"/>
            <a:ext cx="7842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3. </a:t>
            </a:r>
            <a:r>
              <a:rPr lang="ko-KR" altLang="en-US" sz="28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활용방법 안내</a:t>
            </a: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CC2F4300-6CDE-428C-B5D9-6D0FE960A814}"/>
              </a:ext>
            </a:extLst>
          </p:cNvPr>
          <p:cNvSpPr/>
          <p:nvPr/>
        </p:nvSpPr>
        <p:spPr>
          <a:xfrm>
            <a:off x="314740" y="1264916"/>
            <a:ext cx="11562521" cy="5349956"/>
          </a:xfrm>
          <a:prstGeom prst="roundRect">
            <a:avLst>
              <a:gd name="adj" fmla="val 965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4848B-E9ED-4017-B3EF-B90CAAB91D98}"/>
              </a:ext>
            </a:extLst>
          </p:cNvPr>
          <p:cNvSpPr txBox="1"/>
          <p:nvPr/>
        </p:nvSpPr>
        <p:spPr>
          <a:xfrm>
            <a:off x="471385" y="1397737"/>
            <a:ext cx="11142860" cy="1135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2. 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질문카드와 능력카드를 서로 </a:t>
            </a:r>
            <a:r>
              <a:rPr lang="ko-KR" altLang="en-US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연결하여 보드판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을 만듭니다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처음과 끝을 연결해줍니다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258A49-3E1B-4E4F-A36B-028D99D07B67}"/>
              </a:ext>
            </a:extLst>
          </p:cNvPr>
          <p:cNvSpPr txBox="1"/>
          <p:nvPr/>
        </p:nvSpPr>
        <p:spPr>
          <a:xfrm>
            <a:off x="7014950" y="401626"/>
            <a:ext cx="486231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ko-KR" altLang="en-US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차시 직업카드 </a:t>
            </a:r>
            <a:r>
              <a:rPr lang="ko-KR" altLang="en-US" sz="2400" b="1" dirty="0" err="1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매칭게임</a:t>
            </a:r>
            <a:endParaRPr lang="ko-KR" altLang="en-US" sz="2400" b="1" dirty="0">
              <a:solidFill>
                <a:srgbClr val="4CAFA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13" name="그룹 1009">
            <a:extLst>
              <a:ext uri="{FF2B5EF4-FFF2-40B4-BE49-F238E27FC236}">
                <a16:creationId xmlns:a16="http://schemas.microsoft.com/office/drawing/2014/main" id="{B7639E87-34CF-4E2C-AC9F-AF8AC771B987}"/>
              </a:ext>
            </a:extLst>
          </p:cNvPr>
          <p:cNvGrpSpPr/>
          <p:nvPr/>
        </p:nvGrpSpPr>
        <p:grpSpPr>
          <a:xfrm>
            <a:off x="948750" y="2639565"/>
            <a:ext cx="953970" cy="952668"/>
            <a:chOff x="3264471" y="4155622"/>
            <a:chExt cx="1328663" cy="1326851"/>
          </a:xfrm>
        </p:grpSpPr>
        <p:pic>
          <p:nvPicPr>
            <p:cNvPr id="15" name="Object 30">
              <a:extLst>
                <a:ext uri="{FF2B5EF4-FFF2-40B4-BE49-F238E27FC236}">
                  <a16:creationId xmlns:a16="http://schemas.microsoft.com/office/drawing/2014/main" id="{6FF038D9-E194-47AF-92AA-D6AF13CDD2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64471" y="4155622"/>
              <a:ext cx="1328663" cy="1326851"/>
            </a:xfrm>
            <a:prstGeom prst="rect">
              <a:avLst/>
            </a:prstGeom>
          </p:spPr>
        </p:pic>
      </p:grpSp>
      <p:grpSp>
        <p:nvGrpSpPr>
          <p:cNvPr id="17" name="그룹 1010">
            <a:extLst>
              <a:ext uri="{FF2B5EF4-FFF2-40B4-BE49-F238E27FC236}">
                <a16:creationId xmlns:a16="http://schemas.microsoft.com/office/drawing/2014/main" id="{3A17088B-7CC1-4645-8478-15DB9A5B7F0F}"/>
              </a:ext>
            </a:extLst>
          </p:cNvPr>
          <p:cNvGrpSpPr/>
          <p:nvPr/>
        </p:nvGrpSpPr>
        <p:grpSpPr>
          <a:xfrm>
            <a:off x="948750" y="3606683"/>
            <a:ext cx="973390" cy="966731"/>
            <a:chOff x="3216852" y="5518821"/>
            <a:chExt cx="1355710" cy="1346437"/>
          </a:xfrm>
        </p:grpSpPr>
        <p:pic>
          <p:nvPicPr>
            <p:cNvPr id="18" name="Object 33">
              <a:extLst>
                <a:ext uri="{FF2B5EF4-FFF2-40B4-BE49-F238E27FC236}">
                  <a16:creationId xmlns:a16="http://schemas.microsoft.com/office/drawing/2014/main" id="{D0E92420-D843-4339-A822-C3ECE133E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16852" y="5518821"/>
              <a:ext cx="1355710" cy="1346437"/>
            </a:xfrm>
            <a:prstGeom prst="rect">
              <a:avLst/>
            </a:prstGeom>
          </p:spPr>
        </p:pic>
      </p:grpSp>
      <p:grpSp>
        <p:nvGrpSpPr>
          <p:cNvPr id="19" name="그룹 1011">
            <a:extLst>
              <a:ext uri="{FF2B5EF4-FFF2-40B4-BE49-F238E27FC236}">
                <a16:creationId xmlns:a16="http://schemas.microsoft.com/office/drawing/2014/main" id="{D193CA87-EE6E-4FA4-A694-8A16636AD672}"/>
              </a:ext>
            </a:extLst>
          </p:cNvPr>
          <p:cNvGrpSpPr/>
          <p:nvPr/>
        </p:nvGrpSpPr>
        <p:grpSpPr>
          <a:xfrm>
            <a:off x="948750" y="5579644"/>
            <a:ext cx="965145" cy="963822"/>
            <a:chOff x="3197804" y="8315489"/>
            <a:chExt cx="1344228" cy="1342386"/>
          </a:xfrm>
        </p:grpSpPr>
        <p:pic>
          <p:nvPicPr>
            <p:cNvPr id="20" name="Object 36">
              <a:extLst>
                <a:ext uri="{FF2B5EF4-FFF2-40B4-BE49-F238E27FC236}">
                  <a16:creationId xmlns:a16="http://schemas.microsoft.com/office/drawing/2014/main" id="{2425CA95-3F37-4EDA-8C03-84E2E2AEB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97804" y="8315489"/>
              <a:ext cx="1344228" cy="1342386"/>
            </a:xfrm>
            <a:prstGeom prst="rect">
              <a:avLst/>
            </a:prstGeom>
          </p:spPr>
        </p:pic>
      </p:grpSp>
      <p:grpSp>
        <p:nvGrpSpPr>
          <p:cNvPr id="28" name="그룹 1012">
            <a:extLst>
              <a:ext uri="{FF2B5EF4-FFF2-40B4-BE49-F238E27FC236}">
                <a16:creationId xmlns:a16="http://schemas.microsoft.com/office/drawing/2014/main" id="{FF3A37F1-7114-4079-A76D-5B36BE7BE610}"/>
              </a:ext>
            </a:extLst>
          </p:cNvPr>
          <p:cNvGrpSpPr/>
          <p:nvPr/>
        </p:nvGrpSpPr>
        <p:grpSpPr>
          <a:xfrm>
            <a:off x="3354772" y="5577235"/>
            <a:ext cx="965394" cy="966717"/>
            <a:chOff x="6006531" y="8325905"/>
            <a:chExt cx="1344573" cy="1346415"/>
          </a:xfrm>
        </p:grpSpPr>
        <p:pic>
          <p:nvPicPr>
            <p:cNvPr id="29" name="Object 39">
              <a:extLst>
                <a:ext uri="{FF2B5EF4-FFF2-40B4-BE49-F238E27FC236}">
                  <a16:creationId xmlns:a16="http://schemas.microsoft.com/office/drawing/2014/main" id="{A908F8FB-EF0C-4834-82A8-BE7713DE1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06531" y="8325905"/>
              <a:ext cx="1344573" cy="1346415"/>
            </a:xfrm>
            <a:prstGeom prst="rect">
              <a:avLst/>
            </a:prstGeom>
          </p:spPr>
        </p:pic>
      </p:grpSp>
      <p:grpSp>
        <p:nvGrpSpPr>
          <p:cNvPr id="30" name="그룹 1013">
            <a:extLst>
              <a:ext uri="{FF2B5EF4-FFF2-40B4-BE49-F238E27FC236}">
                <a16:creationId xmlns:a16="http://schemas.microsoft.com/office/drawing/2014/main" id="{3C41AAA3-E52B-42F5-BC63-ED967ECFBDC4}"/>
              </a:ext>
            </a:extLst>
          </p:cNvPr>
          <p:cNvGrpSpPr/>
          <p:nvPr/>
        </p:nvGrpSpPr>
        <p:grpSpPr>
          <a:xfrm>
            <a:off x="5752666" y="5569332"/>
            <a:ext cx="972208" cy="976214"/>
            <a:chOff x="8831366" y="8292913"/>
            <a:chExt cx="1354065" cy="1359645"/>
          </a:xfrm>
        </p:grpSpPr>
        <p:pic>
          <p:nvPicPr>
            <p:cNvPr id="31" name="Object 42">
              <a:extLst>
                <a:ext uri="{FF2B5EF4-FFF2-40B4-BE49-F238E27FC236}">
                  <a16:creationId xmlns:a16="http://schemas.microsoft.com/office/drawing/2014/main" id="{692754A5-E618-4E2C-B750-83EF118AF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31366" y="8292913"/>
              <a:ext cx="1354065" cy="1359645"/>
            </a:xfrm>
            <a:prstGeom prst="rect">
              <a:avLst/>
            </a:prstGeom>
          </p:spPr>
        </p:pic>
      </p:grpSp>
      <p:grpSp>
        <p:nvGrpSpPr>
          <p:cNvPr id="32" name="그룹 1014">
            <a:extLst>
              <a:ext uri="{FF2B5EF4-FFF2-40B4-BE49-F238E27FC236}">
                <a16:creationId xmlns:a16="http://schemas.microsoft.com/office/drawing/2014/main" id="{212D626B-9021-4332-B218-38D4A9E283B3}"/>
              </a:ext>
            </a:extLst>
          </p:cNvPr>
          <p:cNvGrpSpPr/>
          <p:nvPr/>
        </p:nvGrpSpPr>
        <p:grpSpPr>
          <a:xfrm>
            <a:off x="6962408" y="5580474"/>
            <a:ext cx="964145" cy="962825"/>
            <a:chOff x="10270271" y="8325330"/>
            <a:chExt cx="1342834" cy="1340997"/>
          </a:xfrm>
        </p:grpSpPr>
        <p:pic>
          <p:nvPicPr>
            <p:cNvPr id="33" name="Object 45">
              <a:extLst>
                <a:ext uri="{FF2B5EF4-FFF2-40B4-BE49-F238E27FC236}">
                  <a16:creationId xmlns:a16="http://schemas.microsoft.com/office/drawing/2014/main" id="{BA977A71-B7B2-4890-AAF8-DF0C5CCECA8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270271" y="8325330"/>
              <a:ext cx="1342834" cy="1340997"/>
            </a:xfrm>
            <a:prstGeom prst="rect">
              <a:avLst/>
            </a:prstGeom>
          </p:spPr>
        </p:pic>
      </p:grpSp>
      <p:grpSp>
        <p:nvGrpSpPr>
          <p:cNvPr id="34" name="그룹 1015">
            <a:extLst>
              <a:ext uri="{FF2B5EF4-FFF2-40B4-BE49-F238E27FC236}">
                <a16:creationId xmlns:a16="http://schemas.microsoft.com/office/drawing/2014/main" id="{3B3DB4D9-4AE9-41AD-979A-5D3833E2D583}"/>
              </a:ext>
            </a:extLst>
          </p:cNvPr>
          <p:cNvGrpSpPr/>
          <p:nvPr/>
        </p:nvGrpSpPr>
        <p:grpSpPr>
          <a:xfrm>
            <a:off x="10536908" y="5590206"/>
            <a:ext cx="948524" cy="951130"/>
            <a:chOff x="14564969" y="8295072"/>
            <a:chExt cx="1321078" cy="1324708"/>
          </a:xfrm>
        </p:grpSpPr>
        <p:pic>
          <p:nvPicPr>
            <p:cNvPr id="35" name="Object 48">
              <a:extLst>
                <a:ext uri="{FF2B5EF4-FFF2-40B4-BE49-F238E27FC236}">
                  <a16:creationId xmlns:a16="http://schemas.microsoft.com/office/drawing/2014/main" id="{2E9C82B3-EF46-459D-BACA-2D1870C326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564969" y="8295072"/>
              <a:ext cx="1321078" cy="1324708"/>
            </a:xfrm>
            <a:prstGeom prst="rect">
              <a:avLst/>
            </a:prstGeom>
          </p:spPr>
        </p:pic>
      </p:grpSp>
      <p:grpSp>
        <p:nvGrpSpPr>
          <p:cNvPr id="36" name="그룹 1016">
            <a:extLst>
              <a:ext uri="{FF2B5EF4-FFF2-40B4-BE49-F238E27FC236}">
                <a16:creationId xmlns:a16="http://schemas.microsoft.com/office/drawing/2014/main" id="{AC13C86C-EC7F-4933-8619-6A5AA7A7CAE2}"/>
              </a:ext>
            </a:extLst>
          </p:cNvPr>
          <p:cNvGrpSpPr/>
          <p:nvPr/>
        </p:nvGrpSpPr>
        <p:grpSpPr>
          <a:xfrm>
            <a:off x="10555018" y="4613770"/>
            <a:ext cx="958989" cy="955058"/>
            <a:chOff x="14569443" y="6884305"/>
            <a:chExt cx="1335653" cy="1330179"/>
          </a:xfrm>
        </p:grpSpPr>
        <p:pic>
          <p:nvPicPr>
            <p:cNvPr id="37" name="Object 51">
              <a:extLst>
                <a:ext uri="{FF2B5EF4-FFF2-40B4-BE49-F238E27FC236}">
                  <a16:creationId xmlns:a16="http://schemas.microsoft.com/office/drawing/2014/main" id="{B24549EF-831A-498F-8F8D-D2244114A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569443" y="6884305"/>
              <a:ext cx="1335653" cy="1330179"/>
            </a:xfrm>
            <a:prstGeom prst="rect">
              <a:avLst/>
            </a:prstGeom>
          </p:spPr>
        </p:pic>
      </p:grpSp>
      <p:grpSp>
        <p:nvGrpSpPr>
          <p:cNvPr id="38" name="그룹 1017">
            <a:extLst>
              <a:ext uri="{FF2B5EF4-FFF2-40B4-BE49-F238E27FC236}">
                <a16:creationId xmlns:a16="http://schemas.microsoft.com/office/drawing/2014/main" id="{A3144D8F-7711-49ED-850D-2EA93F3CCC94}"/>
              </a:ext>
            </a:extLst>
          </p:cNvPr>
          <p:cNvGrpSpPr/>
          <p:nvPr/>
        </p:nvGrpSpPr>
        <p:grpSpPr>
          <a:xfrm>
            <a:off x="10547079" y="3622815"/>
            <a:ext cx="966928" cy="969578"/>
            <a:chOff x="14543583" y="5511044"/>
            <a:chExt cx="1346710" cy="1350400"/>
          </a:xfrm>
        </p:grpSpPr>
        <p:pic>
          <p:nvPicPr>
            <p:cNvPr id="39" name="Object 54">
              <a:extLst>
                <a:ext uri="{FF2B5EF4-FFF2-40B4-BE49-F238E27FC236}">
                  <a16:creationId xmlns:a16="http://schemas.microsoft.com/office/drawing/2014/main" id="{09CB7E15-F7B3-4DBC-933A-9103823B76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543583" y="5511044"/>
              <a:ext cx="1346710" cy="1350400"/>
            </a:xfrm>
            <a:prstGeom prst="rect">
              <a:avLst/>
            </a:prstGeom>
          </p:spPr>
        </p:pic>
      </p:grpSp>
      <p:grpSp>
        <p:nvGrpSpPr>
          <p:cNvPr id="40" name="그룹 1018">
            <a:extLst>
              <a:ext uri="{FF2B5EF4-FFF2-40B4-BE49-F238E27FC236}">
                <a16:creationId xmlns:a16="http://schemas.microsoft.com/office/drawing/2014/main" id="{C9C118B3-75F8-479C-9CF7-648AD97E77A6}"/>
              </a:ext>
            </a:extLst>
          </p:cNvPr>
          <p:cNvGrpSpPr/>
          <p:nvPr/>
        </p:nvGrpSpPr>
        <p:grpSpPr>
          <a:xfrm>
            <a:off x="10556082" y="2639565"/>
            <a:ext cx="957925" cy="961873"/>
            <a:chOff x="14534477" y="4155622"/>
            <a:chExt cx="1334171" cy="1339669"/>
          </a:xfrm>
        </p:grpSpPr>
        <p:pic>
          <p:nvPicPr>
            <p:cNvPr id="41" name="Object 57">
              <a:extLst>
                <a:ext uri="{FF2B5EF4-FFF2-40B4-BE49-F238E27FC236}">
                  <a16:creationId xmlns:a16="http://schemas.microsoft.com/office/drawing/2014/main" id="{404E3742-21D0-4F5B-85CA-DA0DC998A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534477" y="4155622"/>
              <a:ext cx="1334171" cy="1339669"/>
            </a:xfrm>
            <a:prstGeom prst="rect">
              <a:avLst/>
            </a:prstGeom>
          </p:spPr>
        </p:pic>
      </p:grpSp>
      <p:grpSp>
        <p:nvGrpSpPr>
          <p:cNvPr id="42" name="그룹 1019">
            <a:extLst>
              <a:ext uri="{FF2B5EF4-FFF2-40B4-BE49-F238E27FC236}">
                <a16:creationId xmlns:a16="http://schemas.microsoft.com/office/drawing/2014/main" id="{53AB5726-85A1-4C53-9812-462D1762F90A}"/>
              </a:ext>
            </a:extLst>
          </p:cNvPr>
          <p:cNvGrpSpPr/>
          <p:nvPr/>
        </p:nvGrpSpPr>
        <p:grpSpPr>
          <a:xfrm>
            <a:off x="8145289" y="2639565"/>
            <a:ext cx="954380" cy="953076"/>
            <a:chOff x="11713163" y="4155622"/>
            <a:chExt cx="1329233" cy="1327417"/>
          </a:xfrm>
        </p:grpSpPr>
        <p:pic>
          <p:nvPicPr>
            <p:cNvPr id="43" name="Object 60">
              <a:extLst>
                <a:ext uri="{FF2B5EF4-FFF2-40B4-BE49-F238E27FC236}">
                  <a16:creationId xmlns:a16="http://schemas.microsoft.com/office/drawing/2014/main" id="{5C71A1C2-E5AB-4B75-B985-4FC122B531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713163" y="4155622"/>
              <a:ext cx="1329233" cy="1327417"/>
            </a:xfrm>
            <a:prstGeom prst="rect">
              <a:avLst/>
            </a:prstGeom>
          </p:spPr>
        </p:pic>
      </p:grpSp>
      <p:grpSp>
        <p:nvGrpSpPr>
          <p:cNvPr id="44" name="그룹 1020">
            <a:extLst>
              <a:ext uri="{FF2B5EF4-FFF2-40B4-BE49-F238E27FC236}">
                <a16:creationId xmlns:a16="http://schemas.microsoft.com/office/drawing/2014/main" id="{16BDE42D-79C8-45CC-B6D3-190F8FD6CDC2}"/>
              </a:ext>
            </a:extLst>
          </p:cNvPr>
          <p:cNvGrpSpPr/>
          <p:nvPr/>
        </p:nvGrpSpPr>
        <p:grpSpPr>
          <a:xfrm>
            <a:off x="5733125" y="2639565"/>
            <a:ext cx="966729" cy="969384"/>
            <a:chOff x="8855619" y="4155622"/>
            <a:chExt cx="1346432" cy="1350131"/>
          </a:xfrm>
        </p:grpSpPr>
        <p:pic>
          <p:nvPicPr>
            <p:cNvPr id="45" name="Object 63">
              <a:extLst>
                <a:ext uri="{FF2B5EF4-FFF2-40B4-BE49-F238E27FC236}">
                  <a16:creationId xmlns:a16="http://schemas.microsoft.com/office/drawing/2014/main" id="{AEE7E985-2345-4892-BF1B-7DEFF7A86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855619" y="4155622"/>
              <a:ext cx="1346432" cy="1350131"/>
            </a:xfrm>
            <a:prstGeom prst="rect">
              <a:avLst/>
            </a:prstGeom>
          </p:spPr>
        </p:pic>
      </p:grpSp>
      <p:grpSp>
        <p:nvGrpSpPr>
          <p:cNvPr id="46" name="그룹 1021">
            <a:extLst>
              <a:ext uri="{FF2B5EF4-FFF2-40B4-BE49-F238E27FC236}">
                <a16:creationId xmlns:a16="http://schemas.microsoft.com/office/drawing/2014/main" id="{1699DCD8-A8F2-4D18-8564-599DA557D971}"/>
              </a:ext>
            </a:extLst>
          </p:cNvPr>
          <p:cNvGrpSpPr/>
          <p:nvPr/>
        </p:nvGrpSpPr>
        <p:grpSpPr>
          <a:xfrm>
            <a:off x="3332418" y="2639564"/>
            <a:ext cx="962111" cy="964753"/>
            <a:chOff x="6054836" y="4155622"/>
            <a:chExt cx="1340000" cy="1343681"/>
          </a:xfrm>
        </p:grpSpPr>
        <p:pic>
          <p:nvPicPr>
            <p:cNvPr id="47" name="Object 66">
              <a:extLst>
                <a:ext uri="{FF2B5EF4-FFF2-40B4-BE49-F238E27FC236}">
                  <a16:creationId xmlns:a16="http://schemas.microsoft.com/office/drawing/2014/main" id="{A2D9BDB8-280D-4ABA-A5A0-84506CEA99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054836" y="4155622"/>
              <a:ext cx="1340000" cy="1343681"/>
            </a:xfrm>
            <a:prstGeom prst="rect">
              <a:avLst/>
            </a:prstGeom>
          </p:spPr>
        </p:pic>
      </p:grpSp>
      <p:grpSp>
        <p:nvGrpSpPr>
          <p:cNvPr id="48" name="그룹 1022">
            <a:extLst>
              <a:ext uri="{FF2B5EF4-FFF2-40B4-BE49-F238E27FC236}">
                <a16:creationId xmlns:a16="http://schemas.microsoft.com/office/drawing/2014/main" id="{2417B407-4BEE-4D7E-85E9-A80D3060D5AD}"/>
              </a:ext>
            </a:extLst>
          </p:cNvPr>
          <p:cNvGrpSpPr/>
          <p:nvPr/>
        </p:nvGrpSpPr>
        <p:grpSpPr>
          <a:xfrm>
            <a:off x="948750" y="4587864"/>
            <a:ext cx="974652" cy="977329"/>
            <a:chOff x="3197804" y="6931924"/>
            <a:chExt cx="1357468" cy="1361197"/>
          </a:xfrm>
        </p:grpSpPr>
        <p:pic>
          <p:nvPicPr>
            <p:cNvPr id="49" name="Object 69">
              <a:extLst>
                <a:ext uri="{FF2B5EF4-FFF2-40B4-BE49-F238E27FC236}">
                  <a16:creationId xmlns:a16="http://schemas.microsoft.com/office/drawing/2014/main" id="{FD40945A-348C-4DA4-8BF3-38355B6AC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197804" y="6931924"/>
              <a:ext cx="1357468" cy="1361197"/>
            </a:xfrm>
            <a:prstGeom prst="rect">
              <a:avLst/>
            </a:prstGeom>
          </p:spPr>
        </p:pic>
      </p:grpSp>
      <p:grpSp>
        <p:nvGrpSpPr>
          <p:cNvPr id="50" name="그룹 1023">
            <a:extLst>
              <a:ext uri="{FF2B5EF4-FFF2-40B4-BE49-F238E27FC236}">
                <a16:creationId xmlns:a16="http://schemas.microsoft.com/office/drawing/2014/main" id="{440765C6-716F-435B-B6BD-4CB829A33B2E}"/>
              </a:ext>
            </a:extLst>
          </p:cNvPr>
          <p:cNvGrpSpPr/>
          <p:nvPr/>
        </p:nvGrpSpPr>
        <p:grpSpPr>
          <a:xfrm>
            <a:off x="2151429" y="5581294"/>
            <a:ext cx="965809" cy="961840"/>
            <a:chOff x="4613036" y="8349281"/>
            <a:chExt cx="1345152" cy="1339624"/>
          </a:xfrm>
        </p:grpSpPr>
        <p:pic>
          <p:nvPicPr>
            <p:cNvPr id="51" name="Object 72">
              <a:extLst>
                <a:ext uri="{FF2B5EF4-FFF2-40B4-BE49-F238E27FC236}">
                  <a16:creationId xmlns:a16="http://schemas.microsoft.com/office/drawing/2014/main" id="{A45141BB-B9E8-436B-9A78-08BD08306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613036" y="8349281"/>
              <a:ext cx="1345152" cy="1339624"/>
            </a:xfrm>
            <a:prstGeom prst="rect">
              <a:avLst/>
            </a:prstGeom>
          </p:spPr>
        </p:pic>
      </p:grpSp>
      <p:grpSp>
        <p:nvGrpSpPr>
          <p:cNvPr id="52" name="그룹 1024">
            <a:extLst>
              <a:ext uri="{FF2B5EF4-FFF2-40B4-BE49-F238E27FC236}">
                <a16:creationId xmlns:a16="http://schemas.microsoft.com/office/drawing/2014/main" id="{539E75B9-4A7C-4558-B4CE-10068DD4AF63}"/>
              </a:ext>
            </a:extLst>
          </p:cNvPr>
          <p:cNvGrpSpPr/>
          <p:nvPr/>
        </p:nvGrpSpPr>
        <p:grpSpPr>
          <a:xfrm>
            <a:off x="4557700" y="5583870"/>
            <a:ext cx="957432" cy="958744"/>
            <a:chOff x="7408247" y="8315498"/>
            <a:chExt cx="1333485" cy="1335312"/>
          </a:xfrm>
        </p:grpSpPr>
        <p:pic>
          <p:nvPicPr>
            <p:cNvPr id="53" name="Object 75">
              <a:extLst>
                <a:ext uri="{FF2B5EF4-FFF2-40B4-BE49-F238E27FC236}">
                  <a16:creationId xmlns:a16="http://schemas.microsoft.com/office/drawing/2014/main" id="{C5FAB9CC-1FBD-40FE-831B-311EFAD09B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408247" y="8315498"/>
              <a:ext cx="1333485" cy="1335312"/>
            </a:xfrm>
            <a:prstGeom prst="rect">
              <a:avLst/>
            </a:prstGeom>
          </p:spPr>
        </p:pic>
      </p:grpSp>
      <p:grpSp>
        <p:nvGrpSpPr>
          <p:cNvPr id="54" name="그룹 1025">
            <a:extLst>
              <a:ext uri="{FF2B5EF4-FFF2-40B4-BE49-F238E27FC236}">
                <a16:creationId xmlns:a16="http://schemas.microsoft.com/office/drawing/2014/main" id="{BEBFD9A6-3480-47A8-8597-A5B5E6CF438B}"/>
              </a:ext>
            </a:extLst>
          </p:cNvPr>
          <p:cNvGrpSpPr/>
          <p:nvPr/>
        </p:nvGrpSpPr>
        <p:grpSpPr>
          <a:xfrm>
            <a:off x="8164087" y="5584483"/>
            <a:ext cx="956695" cy="958007"/>
            <a:chOff x="11739926" y="8322517"/>
            <a:chExt cx="1332459" cy="1334286"/>
          </a:xfrm>
        </p:grpSpPr>
        <p:pic>
          <p:nvPicPr>
            <p:cNvPr id="55" name="Object 78">
              <a:extLst>
                <a:ext uri="{FF2B5EF4-FFF2-40B4-BE49-F238E27FC236}">
                  <a16:creationId xmlns:a16="http://schemas.microsoft.com/office/drawing/2014/main" id="{A003FE02-F929-49BA-8487-38999A061E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1739926" y="8322517"/>
              <a:ext cx="1332459" cy="1334286"/>
            </a:xfrm>
            <a:prstGeom prst="rect">
              <a:avLst/>
            </a:prstGeom>
          </p:spPr>
        </p:pic>
      </p:grpSp>
      <p:grpSp>
        <p:nvGrpSpPr>
          <p:cNvPr id="56" name="그룹 1026">
            <a:extLst>
              <a:ext uri="{FF2B5EF4-FFF2-40B4-BE49-F238E27FC236}">
                <a16:creationId xmlns:a16="http://schemas.microsoft.com/office/drawing/2014/main" id="{45E6C566-27D9-4B53-8940-D4819850B159}"/>
              </a:ext>
            </a:extLst>
          </p:cNvPr>
          <p:cNvGrpSpPr/>
          <p:nvPr/>
        </p:nvGrpSpPr>
        <p:grpSpPr>
          <a:xfrm>
            <a:off x="9337533" y="2639565"/>
            <a:ext cx="979175" cy="979175"/>
            <a:chOff x="13100956" y="4155622"/>
            <a:chExt cx="1363769" cy="1363769"/>
          </a:xfrm>
        </p:grpSpPr>
        <p:pic>
          <p:nvPicPr>
            <p:cNvPr id="57" name="Object 81">
              <a:extLst>
                <a:ext uri="{FF2B5EF4-FFF2-40B4-BE49-F238E27FC236}">
                  <a16:creationId xmlns:a16="http://schemas.microsoft.com/office/drawing/2014/main" id="{3DDDC029-6265-421D-9E7F-54CD28DE9E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3100956" y="4155622"/>
              <a:ext cx="1363769" cy="1363769"/>
            </a:xfrm>
            <a:prstGeom prst="rect">
              <a:avLst/>
            </a:prstGeom>
          </p:spPr>
        </p:pic>
      </p:grpSp>
      <p:grpSp>
        <p:nvGrpSpPr>
          <p:cNvPr id="58" name="그룹 1027">
            <a:extLst>
              <a:ext uri="{FF2B5EF4-FFF2-40B4-BE49-F238E27FC236}">
                <a16:creationId xmlns:a16="http://schemas.microsoft.com/office/drawing/2014/main" id="{83A3DDA7-BF71-4F94-8A4B-AAED0D68C3A5}"/>
              </a:ext>
            </a:extLst>
          </p:cNvPr>
          <p:cNvGrpSpPr/>
          <p:nvPr/>
        </p:nvGrpSpPr>
        <p:grpSpPr>
          <a:xfrm>
            <a:off x="6937718" y="2639565"/>
            <a:ext cx="969707" cy="971035"/>
            <a:chOff x="10284040" y="4155622"/>
            <a:chExt cx="1350581" cy="1352431"/>
          </a:xfrm>
        </p:grpSpPr>
        <p:pic>
          <p:nvPicPr>
            <p:cNvPr id="59" name="Object 84">
              <a:extLst>
                <a:ext uri="{FF2B5EF4-FFF2-40B4-BE49-F238E27FC236}">
                  <a16:creationId xmlns:a16="http://schemas.microsoft.com/office/drawing/2014/main" id="{F56386DA-609F-4441-B565-BC59D99F7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284040" y="4155622"/>
              <a:ext cx="1350581" cy="1352431"/>
            </a:xfrm>
            <a:prstGeom prst="rect">
              <a:avLst/>
            </a:prstGeom>
          </p:spPr>
        </p:pic>
      </p:grpSp>
      <p:grpSp>
        <p:nvGrpSpPr>
          <p:cNvPr id="60" name="그룹 1028">
            <a:extLst>
              <a:ext uri="{FF2B5EF4-FFF2-40B4-BE49-F238E27FC236}">
                <a16:creationId xmlns:a16="http://schemas.microsoft.com/office/drawing/2014/main" id="{D12F8A6E-AD23-418E-8906-131C62DB91C8}"/>
              </a:ext>
            </a:extLst>
          </p:cNvPr>
          <p:cNvGrpSpPr/>
          <p:nvPr/>
        </p:nvGrpSpPr>
        <p:grpSpPr>
          <a:xfrm>
            <a:off x="4532393" y="2639565"/>
            <a:ext cx="962868" cy="962868"/>
            <a:chOff x="7438372" y="4155622"/>
            <a:chExt cx="1341056" cy="1341056"/>
          </a:xfrm>
        </p:grpSpPr>
        <p:pic>
          <p:nvPicPr>
            <p:cNvPr id="61" name="Object 87">
              <a:extLst>
                <a:ext uri="{FF2B5EF4-FFF2-40B4-BE49-F238E27FC236}">
                  <a16:creationId xmlns:a16="http://schemas.microsoft.com/office/drawing/2014/main" id="{1B1034BD-60CD-4E3C-A71E-6272E63F30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438372" y="4155622"/>
              <a:ext cx="1341056" cy="1341056"/>
            </a:xfrm>
            <a:prstGeom prst="rect">
              <a:avLst/>
            </a:prstGeom>
          </p:spPr>
        </p:pic>
      </p:grpSp>
      <p:grpSp>
        <p:nvGrpSpPr>
          <p:cNvPr id="62" name="그룹 1029">
            <a:extLst>
              <a:ext uri="{FF2B5EF4-FFF2-40B4-BE49-F238E27FC236}">
                <a16:creationId xmlns:a16="http://schemas.microsoft.com/office/drawing/2014/main" id="{590204A6-0445-4B1D-87C7-8A2086145950}"/>
              </a:ext>
            </a:extLst>
          </p:cNvPr>
          <p:cNvGrpSpPr/>
          <p:nvPr/>
        </p:nvGrpSpPr>
        <p:grpSpPr>
          <a:xfrm>
            <a:off x="2140584" y="2639566"/>
            <a:ext cx="953970" cy="951360"/>
            <a:chOff x="4653426" y="4155622"/>
            <a:chExt cx="1328663" cy="1325028"/>
          </a:xfrm>
        </p:grpSpPr>
        <p:pic>
          <p:nvPicPr>
            <p:cNvPr id="63" name="Object 90">
              <a:extLst>
                <a:ext uri="{FF2B5EF4-FFF2-40B4-BE49-F238E27FC236}">
                  <a16:creationId xmlns:a16="http://schemas.microsoft.com/office/drawing/2014/main" id="{D36C5CE4-4A1F-4DC9-AC37-1C6880A6C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653426" y="4155622"/>
              <a:ext cx="1328663" cy="1325028"/>
            </a:xfrm>
            <a:prstGeom prst="rect">
              <a:avLst/>
            </a:prstGeom>
          </p:spPr>
        </p:pic>
      </p:grpSp>
      <p:grpSp>
        <p:nvGrpSpPr>
          <p:cNvPr id="64" name="그룹 1030">
            <a:extLst>
              <a:ext uri="{FF2B5EF4-FFF2-40B4-BE49-F238E27FC236}">
                <a16:creationId xmlns:a16="http://schemas.microsoft.com/office/drawing/2014/main" id="{33A8E8FF-1F54-4FEB-9D81-22DE76E38BC4}"/>
              </a:ext>
            </a:extLst>
          </p:cNvPr>
          <p:cNvGrpSpPr/>
          <p:nvPr/>
        </p:nvGrpSpPr>
        <p:grpSpPr>
          <a:xfrm>
            <a:off x="9358316" y="5572972"/>
            <a:ext cx="966544" cy="971840"/>
            <a:chOff x="13129707" y="8316305"/>
            <a:chExt cx="1346177" cy="1353553"/>
          </a:xfrm>
        </p:grpSpPr>
        <p:pic>
          <p:nvPicPr>
            <p:cNvPr id="65" name="Object 93">
              <a:extLst>
                <a:ext uri="{FF2B5EF4-FFF2-40B4-BE49-F238E27FC236}">
                  <a16:creationId xmlns:a16="http://schemas.microsoft.com/office/drawing/2014/main" id="{61F34710-1041-4052-9C8D-7D722530B0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3129707" y="8316305"/>
              <a:ext cx="1346177" cy="13535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5107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:a16="http://schemas.microsoft.com/office/drawing/2014/main" id="{6ACF7514-9A1B-4410-BD56-9584AC8ED6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CA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ADA8AD69-88D6-4BC0-A8F6-9FFE7D1F6A2B}"/>
              </a:ext>
            </a:extLst>
          </p:cNvPr>
          <p:cNvGrpSpPr/>
          <p:nvPr/>
        </p:nvGrpSpPr>
        <p:grpSpPr>
          <a:xfrm>
            <a:off x="0" y="243128"/>
            <a:ext cx="3836566" cy="783760"/>
            <a:chOff x="0" y="338664"/>
            <a:chExt cx="3836566" cy="7837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화살표: 오각형 21">
              <a:extLst>
                <a:ext uri="{FF2B5EF4-FFF2-40B4-BE49-F238E27FC236}">
                  <a16:creationId xmlns:a16="http://schemas.microsoft.com/office/drawing/2014/main" id="{A3C860E2-79D3-4C7C-B9B4-645770416457}"/>
                </a:ext>
              </a:extLst>
            </p:cNvPr>
            <p:cNvSpPr/>
            <p:nvPr/>
          </p:nvSpPr>
          <p:spPr>
            <a:xfrm>
              <a:off x="0" y="338664"/>
              <a:ext cx="3836566" cy="783760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87834CCA-6531-42EC-A4E3-81A0283C63FB}"/>
                </a:ext>
              </a:extLst>
            </p:cNvPr>
            <p:cNvGrpSpPr/>
            <p:nvPr/>
          </p:nvGrpSpPr>
          <p:grpSpPr>
            <a:xfrm>
              <a:off x="198043" y="466384"/>
              <a:ext cx="3254841" cy="528320"/>
              <a:chOff x="198043" y="90469"/>
              <a:chExt cx="3254841" cy="528320"/>
            </a:xfrm>
          </p:grpSpPr>
          <p:pic>
            <p:nvPicPr>
              <p:cNvPr id="24" name="그래픽 23">
                <a:extLst>
                  <a:ext uri="{FF2B5EF4-FFF2-40B4-BE49-F238E27FC236}">
                    <a16:creationId xmlns:a16="http://schemas.microsoft.com/office/drawing/2014/main" id="{027682A8-38DC-4D4D-A5C6-3ADF16FDF2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98043" y="90469"/>
                <a:ext cx="1259842" cy="528320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7157249-98B4-4409-BD2E-BCD21182F1E0}"/>
                  </a:ext>
                </a:extLst>
              </p:cNvPr>
              <p:cNvSpPr txBox="1"/>
              <p:nvPr/>
            </p:nvSpPr>
            <p:spPr>
              <a:xfrm>
                <a:off x="1523696" y="95569"/>
                <a:ext cx="19291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수업용 </a:t>
                </a:r>
                <a:r>
                  <a:rPr lang="en-US" altLang="ko-KR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PPT</a:t>
                </a:r>
                <a:endParaRPr lang="ko-KR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330B8A0-E480-4416-93D6-E7AA168B79F7}"/>
              </a:ext>
            </a:extLst>
          </p:cNvPr>
          <p:cNvSpPr txBox="1"/>
          <p:nvPr/>
        </p:nvSpPr>
        <p:spPr>
          <a:xfrm>
            <a:off x="4034608" y="370848"/>
            <a:ext cx="7842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3. </a:t>
            </a:r>
            <a:r>
              <a:rPr lang="ko-KR" altLang="en-US" sz="28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활용방법 안내</a:t>
            </a: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CC2F4300-6CDE-428C-B5D9-6D0FE960A814}"/>
              </a:ext>
            </a:extLst>
          </p:cNvPr>
          <p:cNvSpPr/>
          <p:nvPr/>
        </p:nvSpPr>
        <p:spPr>
          <a:xfrm>
            <a:off x="314740" y="1264916"/>
            <a:ext cx="11562521" cy="5349956"/>
          </a:xfrm>
          <a:prstGeom prst="roundRect">
            <a:avLst>
              <a:gd name="adj" fmla="val 965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4848B-E9ED-4017-B3EF-B90CAAB91D98}"/>
              </a:ext>
            </a:extLst>
          </p:cNvPr>
          <p:cNvSpPr txBox="1"/>
          <p:nvPr/>
        </p:nvSpPr>
        <p:spPr>
          <a:xfrm>
            <a:off x="471385" y="1397737"/>
            <a:ext cx="11142860" cy="1689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3. 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주사위 던질 순번을 정한 후 순서대로 주사위를 던집니다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b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숫자가 나온 만큼 이동한 후 해당되는 </a:t>
            </a:r>
            <a:r>
              <a:rPr lang="ko-KR" altLang="en-US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질문카드나 능력카드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와 어울린다고 생각하는 직업을 자신이 가지고 있는 </a:t>
            </a:r>
            <a:r>
              <a:rPr lang="ko-KR" altLang="en-US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직업카드에서 </a:t>
            </a:r>
            <a:r>
              <a:rPr lang="en-US" altLang="ko-KR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씩 찾고 그 이유를 말합니다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258A49-3E1B-4E4F-A36B-028D99D07B67}"/>
              </a:ext>
            </a:extLst>
          </p:cNvPr>
          <p:cNvSpPr txBox="1"/>
          <p:nvPr/>
        </p:nvSpPr>
        <p:spPr>
          <a:xfrm>
            <a:off x="7014950" y="401626"/>
            <a:ext cx="486231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ko-KR" altLang="en-US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차시 직업카드 </a:t>
            </a:r>
            <a:r>
              <a:rPr lang="ko-KR" altLang="en-US" sz="2400" b="1" dirty="0" err="1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매칭게임</a:t>
            </a:r>
            <a:endParaRPr lang="ko-KR" altLang="en-US" sz="2400" b="1" dirty="0">
              <a:solidFill>
                <a:srgbClr val="4CAFA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13" name="그룹 1009">
            <a:extLst>
              <a:ext uri="{FF2B5EF4-FFF2-40B4-BE49-F238E27FC236}">
                <a16:creationId xmlns:a16="http://schemas.microsoft.com/office/drawing/2014/main" id="{D9610661-E9CA-44CD-ACBD-613C8F9BFB82}"/>
              </a:ext>
            </a:extLst>
          </p:cNvPr>
          <p:cNvGrpSpPr/>
          <p:nvPr/>
        </p:nvGrpSpPr>
        <p:grpSpPr>
          <a:xfrm>
            <a:off x="3580361" y="3379808"/>
            <a:ext cx="872886" cy="871696"/>
            <a:chOff x="5273542" y="5116112"/>
            <a:chExt cx="1328663" cy="1326851"/>
          </a:xfrm>
        </p:grpSpPr>
        <p:pic>
          <p:nvPicPr>
            <p:cNvPr id="15" name="Object 30">
              <a:extLst>
                <a:ext uri="{FF2B5EF4-FFF2-40B4-BE49-F238E27FC236}">
                  <a16:creationId xmlns:a16="http://schemas.microsoft.com/office/drawing/2014/main" id="{97D779DC-56C1-4994-B656-BF72526955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73542" y="5116112"/>
              <a:ext cx="1328663" cy="1326851"/>
            </a:xfrm>
            <a:prstGeom prst="rect">
              <a:avLst/>
            </a:prstGeom>
          </p:spPr>
        </p:pic>
      </p:grpSp>
      <p:grpSp>
        <p:nvGrpSpPr>
          <p:cNvPr id="17" name="그룹 1011">
            <a:extLst>
              <a:ext uri="{FF2B5EF4-FFF2-40B4-BE49-F238E27FC236}">
                <a16:creationId xmlns:a16="http://schemas.microsoft.com/office/drawing/2014/main" id="{40C47803-10BD-4E32-805F-3B288E6B8E01}"/>
              </a:ext>
            </a:extLst>
          </p:cNvPr>
          <p:cNvGrpSpPr/>
          <p:nvPr/>
        </p:nvGrpSpPr>
        <p:grpSpPr>
          <a:xfrm>
            <a:off x="4637142" y="3381005"/>
            <a:ext cx="872887" cy="870499"/>
            <a:chOff x="6662497" y="5116112"/>
            <a:chExt cx="1328663" cy="1325028"/>
          </a:xfrm>
        </p:grpSpPr>
        <p:pic>
          <p:nvPicPr>
            <p:cNvPr id="18" name="Object 36">
              <a:extLst>
                <a:ext uri="{FF2B5EF4-FFF2-40B4-BE49-F238E27FC236}">
                  <a16:creationId xmlns:a16="http://schemas.microsoft.com/office/drawing/2014/main" id="{F9018DBF-65B2-4DF9-9E05-916F5B0B84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62497" y="5116112"/>
              <a:ext cx="1328663" cy="1325028"/>
            </a:xfrm>
            <a:prstGeom prst="rect">
              <a:avLst/>
            </a:prstGeom>
          </p:spPr>
        </p:pic>
      </p:grpSp>
      <p:grpSp>
        <p:nvGrpSpPr>
          <p:cNvPr id="19" name="그룹 1012">
            <a:extLst>
              <a:ext uri="{FF2B5EF4-FFF2-40B4-BE49-F238E27FC236}">
                <a16:creationId xmlns:a16="http://schemas.microsoft.com/office/drawing/2014/main" id="{F8ABCF9F-3203-4667-9911-91E1B0AD5F3C}"/>
              </a:ext>
            </a:extLst>
          </p:cNvPr>
          <p:cNvGrpSpPr/>
          <p:nvPr/>
        </p:nvGrpSpPr>
        <p:grpSpPr>
          <a:xfrm>
            <a:off x="3580361" y="4358877"/>
            <a:ext cx="890655" cy="884563"/>
            <a:chOff x="5257707" y="6496532"/>
            <a:chExt cx="1355710" cy="1346437"/>
          </a:xfrm>
        </p:grpSpPr>
        <p:pic>
          <p:nvPicPr>
            <p:cNvPr id="20" name="Object 39">
              <a:extLst>
                <a:ext uri="{FF2B5EF4-FFF2-40B4-BE49-F238E27FC236}">
                  <a16:creationId xmlns:a16="http://schemas.microsoft.com/office/drawing/2014/main" id="{7DE20D42-1D86-4A20-BB69-D5A5319916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57707" y="6496532"/>
              <a:ext cx="1355710" cy="1346437"/>
            </a:xfrm>
            <a:prstGeom prst="rect">
              <a:avLst/>
            </a:prstGeom>
          </p:spPr>
        </p:pic>
      </p:grpSp>
      <p:grpSp>
        <p:nvGrpSpPr>
          <p:cNvPr id="28" name="그룹 1013">
            <a:extLst>
              <a:ext uri="{FF2B5EF4-FFF2-40B4-BE49-F238E27FC236}">
                <a16:creationId xmlns:a16="http://schemas.microsoft.com/office/drawing/2014/main" id="{7CF97C35-0714-4B1B-905D-C3BDB1045F4D}"/>
              </a:ext>
            </a:extLst>
          </p:cNvPr>
          <p:cNvGrpSpPr/>
          <p:nvPr/>
        </p:nvGrpSpPr>
        <p:grpSpPr>
          <a:xfrm>
            <a:off x="5667399" y="3383491"/>
            <a:ext cx="880334" cy="882752"/>
            <a:chOff x="8048072" y="5104762"/>
            <a:chExt cx="1340000" cy="1343681"/>
          </a:xfrm>
        </p:grpSpPr>
        <p:pic>
          <p:nvPicPr>
            <p:cNvPr id="29" name="Object 42">
              <a:extLst>
                <a:ext uri="{FF2B5EF4-FFF2-40B4-BE49-F238E27FC236}">
                  <a16:creationId xmlns:a16="http://schemas.microsoft.com/office/drawing/2014/main" id="{67CE5EBE-346F-4932-90A2-40AE3B4A86C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48072" y="5104762"/>
              <a:ext cx="1340000" cy="1343681"/>
            </a:xfrm>
            <a:prstGeom prst="rect">
              <a:avLst/>
            </a:prstGeom>
          </p:spPr>
        </p:pic>
      </p:grpSp>
      <p:grpSp>
        <p:nvGrpSpPr>
          <p:cNvPr id="30" name="그룹 1014">
            <a:extLst>
              <a:ext uri="{FF2B5EF4-FFF2-40B4-BE49-F238E27FC236}">
                <a16:creationId xmlns:a16="http://schemas.microsoft.com/office/drawing/2014/main" id="{A7D0AC07-FD11-460C-8AAA-AD3DE7A1C366}"/>
              </a:ext>
            </a:extLst>
          </p:cNvPr>
          <p:cNvGrpSpPr/>
          <p:nvPr/>
        </p:nvGrpSpPr>
        <p:grpSpPr>
          <a:xfrm>
            <a:off x="3588703" y="5350813"/>
            <a:ext cx="891810" cy="894260"/>
            <a:chOff x="5238660" y="7909635"/>
            <a:chExt cx="1357468" cy="1361197"/>
          </a:xfrm>
        </p:grpSpPr>
        <p:pic>
          <p:nvPicPr>
            <p:cNvPr id="31" name="Object 45">
              <a:extLst>
                <a:ext uri="{FF2B5EF4-FFF2-40B4-BE49-F238E27FC236}">
                  <a16:creationId xmlns:a16="http://schemas.microsoft.com/office/drawing/2014/main" id="{14EF73D3-10B6-497C-999C-5905427E0CA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38660" y="7909635"/>
              <a:ext cx="1357468" cy="1361197"/>
            </a:xfrm>
            <a:prstGeom prst="rect">
              <a:avLst/>
            </a:prstGeom>
          </p:spPr>
        </p:pic>
      </p:grpSp>
      <p:grpSp>
        <p:nvGrpSpPr>
          <p:cNvPr id="32" name="그룹 1015">
            <a:extLst>
              <a:ext uri="{FF2B5EF4-FFF2-40B4-BE49-F238E27FC236}">
                <a16:creationId xmlns:a16="http://schemas.microsoft.com/office/drawing/2014/main" id="{516E541C-D410-4ED3-8FD9-CF0668FC2AE7}"/>
              </a:ext>
            </a:extLst>
          </p:cNvPr>
          <p:cNvGrpSpPr/>
          <p:nvPr/>
        </p:nvGrpSpPr>
        <p:grpSpPr>
          <a:xfrm>
            <a:off x="5093401" y="3144778"/>
            <a:ext cx="773086" cy="482519"/>
            <a:chOff x="7326829" y="4783745"/>
            <a:chExt cx="1002703" cy="625834"/>
          </a:xfrm>
        </p:grpSpPr>
        <p:pic>
          <p:nvPicPr>
            <p:cNvPr id="33" name="Object 48">
              <a:extLst>
                <a:ext uri="{FF2B5EF4-FFF2-40B4-BE49-F238E27FC236}">
                  <a16:creationId xmlns:a16="http://schemas.microsoft.com/office/drawing/2014/main" id="{85ED6887-D442-406D-BDFD-175F10AA02F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26829" y="4783745"/>
              <a:ext cx="1002703" cy="625834"/>
            </a:xfrm>
            <a:prstGeom prst="rect">
              <a:avLst/>
            </a:prstGeom>
          </p:spPr>
        </p:pic>
      </p:grpSp>
      <p:grpSp>
        <p:nvGrpSpPr>
          <p:cNvPr id="36" name="그룹 1018">
            <a:extLst>
              <a:ext uri="{FF2B5EF4-FFF2-40B4-BE49-F238E27FC236}">
                <a16:creationId xmlns:a16="http://schemas.microsoft.com/office/drawing/2014/main" id="{004D3BC3-B99B-44E7-825A-43330CD76784}"/>
              </a:ext>
            </a:extLst>
          </p:cNvPr>
          <p:cNvGrpSpPr/>
          <p:nvPr/>
        </p:nvGrpSpPr>
        <p:grpSpPr>
          <a:xfrm>
            <a:off x="9163040" y="2933671"/>
            <a:ext cx="2684035" cy="2159469"/>
            <a:chOff x="13482224" y="5192302"/>
            <a:chExt cx="2882187" cy="2318894"/>
          </a:xfrm>
        </p:grpSpPr>
        <p:pic>
          <p:nvPicPr>
            <p:cNvPr id="37" name="Object 57">
              <a:extLst>
                <a:ext uri="{FF2B5EF4-FFF2-40B4-BE49-F238E27FC236}">
                  <a16:creationId xmlns:a16="http://schemas.microsoft.com/office/drawing/2014/main" id="{79CCF78C-643C-4B41-A5C9-A94866AA3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482224" y="5192302"/>
              <a:ext cx="2882187" cy="2318894"/>
            </a:xfrm>
            <a:prstGeom prst="rect">
              <a:avLst/>
            </a:prstGeom>
          </p:spPr>
        </p:pic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EB737599-B1C6-40C3-B672-4E97B3BE3BEC}"/>
              </a:ext>
            </a:extLst>
          </p:cNvPr>
          <p:cNvGrpSpPr/>
          <p:nvPr/>
        </p:nvGrpSpPr>
        <p:grpSpPr>
          <a:xfrm>
            <a:off x="6948313" y="4351105"/>
            <a:ext cx="3373707" cy="2067109"/>
            <a:chOff x="6948313" y="4351105"/>
            <a:chExt cx="3373707" cy="2067109"/>
          </a:xfrm>
        </p:grpSpPr>
        <p:grpSp>
          <p:nvGrpSpPr>
            <p:cNvPr id="34" name="그룹 1016">
              <a:extLst>
                <a:ext uri="{FF2B5EF4-FFF2-40B4-BE49-F238E27FC236}">
                  <a16:creationId xmlns:a16="http://schemas.microsoft.com/office/drawing/2014/main" id="{0996C691-7D49-4A9B-81CA-CF173493363E}"/>
                </a:ext>
              </a:extLst>
            </p:cNvPr>
            <p:cNvGrpSpPr/>
            <p:nvPr/>
          </p:nvGrpSpPr>
          <p:grpSpPr>
            <a:xfrm>
              <a:off x="8408073" y="4354659"/>
              <a:ext cx="1913947" cy="2063555"/>
              <a:chOff x="11806445" y="6050601"/>
              <a:chExt cx="2032666" cy="2191554"/>
            </a:xfrm>
          </p:grpSpPr>
          <p:pic>
            <p:nvPicPr>
              <p:cNvPr id="35" name="Object 51">
                <a:extLst>
                  <a:ext uri="{FF2B5EF4-FFF2-40B4-BE49-F238E27FC236}">
                    <a16:creationId xmlns:a16="http://schemas.microsoft.com/office/drawing/2014/main" id="{204F0280-492A-44F2-8831-D48A689FDB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1806445" y="6050601"/>
                <a:ext cx="2032666" cy="2191554"/>
              </a:xfrm>
              <a:prstGeom prst="rect">
                <a:avLst/>
              </a:prstGeom>
            </p:spPr>
          </p:pic>
        </p:grpSp>
        <p:grpSp>
          <p:nvGrpSpPr>
            <p:cNvPr id="41" name="그룹 1017">
              <a:extLst>
                <a:ext uri="{FF2B5EF4-FFF2-40B4-BE49-F238E27FC236}">
                  <a16:creationId xmlns:a16="http://schemas.microsoft.com/office/drawing/2014/main" id="{8DE01B75-2795-4546-8F1F-46F3CDE42E1E}"/>
                </a:ext>
              </a:extLst>
            </p:cNvPr>
            <p:cNvGrpSpPr/>
            <p:nvPr/>
          </p:nvGrpSpPr>
          <p:grpSpPr>
            <a:xfrm>
              <a:off x="6948313" y="4357046"/>
              <a:ext cx="1247553" cy="1728591"/>
              <a:chOff x="10079502" y="6607012"/>
              <a:chExt cx="1431324" cy="1983222"/>
            </a:xfrm>
          </p:grpSpPr>
          <p:pic>
            <p:nvPicPr>
              <p:cNvPr id="42" name="Object 54">
                <a:extLst>
                  <a:ext uri="{FF2B5EF4-FFF2-40B4-BE49-F238E27FC236}">
                    <a16:creationId xmlns:a16="http://schemas.microsoft.com/office/drawing/2014/main" id="{7E9EBFE8-1DAA-44F8-A3AA-1361E42223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0079502" y="6607012"/>
                <a:ext cx="1431324" cy="1983222"/>
              </a:xfrm>
              <a:prstGeom prst="rect">
                <a:avLst/>
              </a:prstGeom>
            </p:spPr>
          </p:pic>
        </p:grpSp>
        <p:grpSp>
          <p:nvGrpSpPr>
            <p:cNvPr id="39" name="그룹 1019">
              <a:extLst>
                <a:ext uri="{FF2B5EF4-FFF2-40B4-BE49-F238E27FC236}">
                  <a16:creationId xmlns:a16="http://schemas.microsoft.com/office/drawing/2014/main" id="{C80A08D1-4316-40E5-A69D-C1D04281AA75}"/>
                </a:ext>
              </a:extLst>
            </p:cNvPr>
            <p:cNvGrpSpPr/>
            <p:nvPr/>
          </p:nvGrpSpPr>
          <p:grpSpPr>
            <a:xfrm>
              <a:off x="6948313" y="4351105"/>
              <a:ext cx="1247553" cy="1763108"/>
              <a:chOff x="10069978" y="6599972"/>
              <a:chExt cx="1450372" cy="1993839"/>
            </a:xfrm>
          </p:grpSpPr>
          <p:pic>
            <p:nvPicPr>
              <p:cNvPr id="40" name="Object 61">
                <a:extLst>
                  <a:ext uri="{FF2B5EF4-FFF2-40B4-BE49-F238E27FC236}">
                    <a16:creationId xmlns:a16="http://schemas.microsoft.com/office/drawing/2014/main" id="{7266E1BC-CAB9-4216-A20C-D4A4CFBA70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0069978" y="6599972"/>
                <a:ext cx="1450372" cy="1993839"/>
              </a:xfrm>
              <a:prstGeom prst="rect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</p:pic>
        </p:grpSp>
      </p:grpSp>
      <p:grpSp>
        <p:nvGrpSpPr>
          <p:cNvPr id="43" name="그룹 1010">
            <a:extLst>
              <a:ext uri="{FF2B5EF4-FFF2-40B4-BE49-F238E27FC236}">
                <a16:creationId xmlns:a16="http://schemas.microsoft.com/office/drawing/2014/main" id="{3E473EEA-7D85-45F7-A72E-E83154667031}"/>
              </a:ext>
            </a:extLst>
          </p:cNvPr>
          <p:cNvGrpSpPr/>
          <p:nvPr/>
        </p:nvGrpSpPr>
        <p:grpSpPr>
          <a:xfrm>
            <a:off x="1543643" y="4608107"/>
            <a:ext cx="1258460" cy="1249103"/>
            <a:chOff x="2661087" y="6091909"/>
            <a:chExt cx="1850532" cy="1836773"/>
          </a:xfrm>
        </p:grpSpPr>
        <p:pic>
          <p:nvPicPr>
            <p:cNvPr id="44" name="Object 33">
              <a:extLst>
                <a:ext uri="{FF2B5EF4-FFF2-40B4-BE49-F238E27FC236}">
                  <a16:creationId xmlns:a16="http://schemas.microsoft.com/office/drawing/2014/main" id="{79F22501-9BA9-4808-A4FA-34A05B2243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661087" y="6091909"/>
              <a:ext cx="1850532" cy="1836773"/>
            </a:xfrm>
            <a:prstGeom prst="rect">
              <a:avLst/>
            </a:prstGeom>
          </p:spPr>
        </p:pic>
      </p:grpSp>
      <p:grpSp>
        <p:nvGrpSpPr>
          <p:cNvPr id="45" name="그룹 1020">
            <a:extLst>
              <a:ext uri="{FF2B5EF4-FFF2-40B4-BE49-F238E27FC236}">
                <a16:creationId xmlns:a16="http://schemas.microsoft.com/office/drawing/2014/main" id="{A4B0696B-8951-47D4-91DC-B35543C46C2B}"/>
              </a:ext>
            </a:extLst>
          </p:cNvPr>
          <p:cNvGrpSpPr/>
          <p:nvPr/>
        </p:nvGrpSpPr>
        <p:grpSpPr>
          <a:xfrm>
            <a:off x="1516641" y="4770147"/>
            <a:ext cx="1200704" cy="1093650"/>
            <a:chOff x="2657494" y="6323640"/>
            <a:chExt cx="1692220" cy="1692220"/>
          </a:xfrm>
        </p:grpSpPr>
        <p:pic>
          <p:nvPicPr>
            <p:cNvPr id="46" name="Object 64">
              <a:extLst>
                <a:ext uri="{FF2B5EF4-FFF2-40B4-BE49-F238E27FC236}">
                  <a16:creationId xmlns:a16="http://schemas.microsoft.com/office/drawing/2014/main" id="{849228CE-6E48-473B-8210-926D5B67FB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657494" y="6323640"/>
              <a:ext cx="1692220" cy="1692220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46CA60C-4D7D-45D5-A4CF-607845166164}"/>
              </a:ext>
            </a:extLst>
          </p:cNvPr>
          <p:cNvSpPr txBox="1"/>
          <p:nvPr/>
        </p:nvSpPr>
        <p:spPr>
          <a:xfrm>
            <a:off x="9338552" y="3380359"/>
            <a:ext cx="23729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공부를 많이 해야 </a:t>
            </a:r>
            <a:endParaRPr lang="en-US" altLang="ko-KR" sz="1600" dirty="0"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  <a:p>
            <a:pPr algn="ctr"/>
            <a:r>
              <a:rPr lang="ko-KR" altLang="en-US" sz="1600" dirty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금융사무원일 될 수 있고</a:t>
            </a:r>
            <a:r>
              <a:rPr lang="en-US" altLang="ko-KR" sz="1600" dirty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, </a:t>
            </a:r>
          </a:p>
          <a:p>
            <a:pPr algn="ctr"/>
            <a:r>
              <a:rPr lang="ko-KR" altLang="en-US" sz="1600" dirty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은행 업무를 보는 모습을 </a:t>
            </a:r>
            <a:endParaRPr lang="en-US" altLang="ko-KR" sz="1600" dirty="0"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  <a:p>
            <a:pPr algn="ctr"/>
            <a:r>
              <a:rPr lang="ko-KR" altLang="en-US" sz="1600" dirty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보면 안정적으로 보여요</a:t>
            </a:r>
            <a:r>
              <a:rPr lang="en-US" altLang="ko-KR" sz="1600" dirty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!</a:t>
            </a:r>
            <a:endParaRPr lang="ko-KR" altLang="en-US" sz="1600" dirty="0"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92070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:a16="http://schemas.microsoft.com/office/drawing/2014/main" id="{6ACF7514-9A1B-4410-BD56-9584AC8ED6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CA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ADA8AD69-88D6-4BC0-A8F6-9FFE7D1F6A2B}"/>
              </a:ext>
            </a:extLst>
          </p:cNvPr>
          <p:cNvGrpSpPr/>
          <p:nvPr/>
        </p:nvGrpSpPr>
        <p:grpSpPr>
          <a:xfrm>
            <a:off x="0" y="243128"/>
            <a:ext cx="3836566" cy="783760"/>
            <a:chOff x="0" y="338664"/>
            <a:chExt cx="3836566" cy="7837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화살표: 오각형 21">
              <a:extLst>
                <a:ext uri="{FF2B5EF4-FFF2-40B4-BE49-F238E27FC236}">
                  <a16:creationId xmlns:a16="http://schemas.microsoft.com/office/drawing/2014/main" id="{A3C860E2-79D3-4C7C-B9B4-645770416457}"/>
                </a:ext>
              </a:extLst>
            </p:cNvPr>
            <p:cNvSpPr/>
            <p:nvPr/>
          </p:nvSpPr>
          <p:spPr>
            <a:xfrm>
              <a:off x="0" y="338664"/>
              <a:ext cx="3836566" cy="783760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87834CCA-6531-42EC-A4E3-81A0283C63FB}"/>
                </a:ext>
              </a:extLst>
            </p:cNvPr>
            <p:cNvGrpSpPr/>
            <p:nvPr/>
          </p:nvGrpSpPr>
          <p:grpSpPr>
            <a:xfrm>
              <a:off x="198043" y="466384"/>
              <a:ext cx="3254841" cy="528320"/>
              <a:chOff x="198043" y="90469"/>
              <a:chExt cx="3254841" cy="528320"/>
            </a:xfrm>
          </p:grpSpPr>
          <p:pic>
            <p:nvPicPr>
              <p:cNvPr id="24" name="그래픽 23">
                <a:extLst>
                  <a:ext uri="{FF2B5EF4-FFF2-40B4-BE49-F238E27FC236}">
                    <a16:creationId xmlns:a16="http://schemas.microsoft.com/office/drawing/2014/main" id="{027682A8-38DC-4D4D-A5C6-3ADF16FDF2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98043" y="90469"/>
                <a:ext cx="1259842" cy="528320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7157249-98B4-4409-BD2E-BCD21182F1E0}"/>
                  </a:ext>
                </a:extLst>
              </p:cNvPr>
              <p:cNvSpPr txBox="1"/>
              <p:nvPr/>
            </p:nvSpPr>
            <p:spPr>
              <a:xfrm>
                <a:off x="1523696" y="95569"/>
                <a:ext cx="19291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수업용 </a:t>
                </a:r>
                <a:r>
                  <a:rPr lang="en-US" altLang="ko-KR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PPT</a:t>
                </a:r>
                <a:endParaRPr lang="ko-KR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330B8A0-E480-4416-93D6-E7AA168B79F7}"/>
              </a:ext>
            </a:extLst>
          </p:cNvPr>
          <p:cNvSpPr txBox="1"/>
          <p:nvPr/>
        </p:nvSpPr>
        <p:spPr>
          <a:xfrm>
            <a:off x="4034608" y="370848"/>
            <a:ext cx="7842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3. </a:t>
            </a:r>
            <a:r>
              <a:rPr lang="ko-KR" altLang="en-US" sz="28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활용방법 안내</a:t>
            </a: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CC2F4300-6CDE-428C-B5D9-6D0FE960A814}"/>
              </a:ext>
            </a:extLst>
          </p:cNvPr>
          <p:cNvSpPr/>
          <p:nvPr/>
        </p:nvSpPr>
        <p:spPr>
          <a:xfrm>
            <a:off x="314740" y="1264916"/>
            <a:ext cx="11562521" cy="5349956"/>
          </a:xfrm>
          <a:prstGeom prst="roundRect">
            <a:avLst>
              <a:gd name="adj" fmla="val 965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4848B-E9ED-4017-B3EF-B90CAAB91D98}"/>
              </a:ext>
            </a:extLst>
          </p:cNvPr>
          <p:cNvSpPr txBox="1"/>
          <p:nvPr/>
        </p:nvSpPr>
        <p:spPr>
          <a:xfrm>
            <a:off x="471385" y="1397737"/>
            <a:ext cx="11142860" cy="1689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4. 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이유를 </a:t>
            </a:r>
            <a:r>
              <a:rPr lang="ko-KR" altLang="en-US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가장 설득력 있게 말한 사람이 직업카드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를 가져갑니다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b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같은 방식으로 이어서 진행하며 활동 종료 시에 </a:t>
            </a:r>
            <a:r>
              <a:rPr lang="ko-KR" altLang="en-US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가장 많은 직업카드를 가진 사람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 </a:t>
            </a:r>
            <a:r>
              <a:rPr lang="ko-KR" altLang="en-US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승자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 됩니다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258A49-3E1B-4E4F-A36B-028D99D07B67}"/>
              </a:ext>
            </a:extLst>
          </p:cNvPr>
          <p:cNvSpPr txBox="1"/>
          <p:nvPr/>
        </p:nvSpPr>
        <p:spPr>
          <a:xfrm>
            <a:off x="7014950" y="401626"/>
            <a:ext cx="486231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ko-KR" altLang="en-US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차시 직업카드 </a:t>
            </a:r>
            <a:r>
              <a:rPr lang="ko-KR" altLang="en-US" sz="2400" b="1" dirty="0" err="1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매칭게임</a:t>
            </a:r>
            <a:endParaRPr lang="ko-KR" altLang="en-US" sz="2400" b="1" dirty="0">
              <a:solidFill>
                <a:srgbClr val="4CAFA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D2CA6DD6-024E-4370-B3E7-577633A7E5C2}"/>
              </a:ext>
            </a:extLst>
          </p:cNvPr>
          <p:cNvGrpSpPr/>
          <p:nvPr/>
        </p:nvGrpSpPr>
        <p:grpSpPr>
          <a:xfrm>
            <a:off x="7987909" y="2924718"/>
            <a:ext cx="3438037" cy="3308737"/>
            <a:chOff x="7413971" y="2924718"/>
            <a:chExt cx="3438037" cy="3308737"/>
          </a:xfrm>
        </p:grpSpPr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183065DB-49C7-412F-8DBD-E527F56C0643}"/>
                </a:ext>
              </a:extLst>
            </p:cNvPr>
            <p:cNvSpPr/>
            <p:nvPr/>
          </p:nvSpPr>
          <p:spPr>
            <a:xfrm>
              <a:off x="7413971" y="4109218"/>
              <a:ext cx="1529161" cy="2108360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CC6F8C2E-ACCA-4EFF-9CC4-20BC8590B487}"/>
                </a:ext>
              </a:extLst>
            </p:cNvPr>
            <p:cNvSpPr/>
            <p:nvPr/>
          </p:nvSpPr>
          <p:spPr>
            <a:xfrm>
              <a:off x="8328449" y="4110059"/>
              <a:ext cx="1529161" cy="2108360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B13E31F0-76EB-4728-B9FB-12FDCE52E12B}"/>
                </a:ext>
              </a:extLst>
            </p:cNvPr>
            <p:cNvSpPr/>
            <p:nvPr/>
          </p:nvSpPr>
          <p:spPr>
            <a:xfrm>
              <a:off x="9322847" y="4125095"/>
              <a:ext cx="1529161" cy="2108360"/>
            </a:xfrm>
            <a:prstGeom prst="rect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F07C9BF2-B4A0-4935-9A35-9100AAC5BC3E}"/>
                </a:ext>
              </a:extLst>
            </p:cNvPr>
            <p:cNvSpPr/>
            <p:nvPr/>
          </p:nvSpPr>
          <p:spPr>
            <a:xfrm>
              <a:off x="7767622" y="2927267"/>
              <a:ext cx="1529161" cy="2108360"/>
            </a:xfrm>
            <a:prstGeom prst="rect">
              <a:avLst/>
            </a:pr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id="{A8CB897A-F824-42D6-AA13-AA8D696664AC}"/>
                </a:ext>
              </a:extLst>
            </p:cNvPr>
            <p:cNvSpPr/>
            <p:nvPr/>
          </p:nvSpPr>
          <p:spPr>
            <a:xfrm>
              <a:off x="8962738" y="2924718"/>
              <a:ext cx="1529161" cy="2108360"/>
            </a:xfrm>
            <a:prstGeom prst="rect">
              <a:avLst/>
            </a:prstGeom>
            <a:blipFill dpi="0"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3806D04B-E704-4EB5-A292-2418274639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89" y="3570544"/>
            <a:ext cx="5320585" cy="1655011"/>
          </a:xfrm>
          <a:prstGeom prst="rect">
            <a:avLst/>
          </a:prstGeom>
        </p:spPr>
      </p:pic>
      <p:grpSp>
        <p:nvGrpSpPr>
          <p:cNvPr id="13" name="그룹 1009">
            <a:extLst>
              <a:ext uri="{FF2B5EF4-FFF2-40B4-BE49-F238E27FC236}">
                <a16:creationId xmlns:a16="http://schemas.microsoft.com/office/drawing/2014/main" id="{0FD3D913-BBCC-4D11-9A32-E28EB1ECE088}"/>
              </a:ext>
            </a:extLst>
          </p:cNvPr>
          <p:cNvGrpSpPr/>
          <p:nvPr/>
        </p:nvGrpSpPr>
        <p:grpSpPr>
          <a:xfrm>
            <a:off x="5456276" y="3696306"/>
            <a:ext cx="2403020" cy="2590857"/>
            <a:chOff x="7416185" y="5248473"/>
            <a:chExt cx="3469529" cy="3740732"/>
          </a:xfrm>
        </p:grpSpPr>
        <p:pic>
          <p:nvPicPr>
            <p:cNvPr id="15" name="Object 30">
              <a:extLst>
                <a:ext uri="{FF2B5EF4-FFF2-40B4-BE49-F238E27FC236}">
                  <a16:creationId xmlns:a16="http://schemas.microsoft.com/office/drawing/2014/main" id="{D1FDF38B-1909-4A5E-9B1F-8B475BD6B3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416185" y="5248473"/>
              <a:ext cx="3469529" cy="3740732"/>
            </a:xfrm>
            <a:prstGeom prst="rect">
              <a:avLst/>
            </a:prstGeom>
          </p:spPr>
        </p:pic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764DCC1-47F7-401B-84ED-54F80D84F17F}"/>
              </a:ext>
            </a:extLst>
          </p:cNvPr>
          <p:cNvSpPr txBox="1"/>
          <p:nvPr/>
        </p:nvSpPr>
        <p:spPr>
          <a:xfrm>
            <a:off x="694765" y="4138402"/>
            <a:ext cx="4802381" cy="102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>
                <a:latin typeface="THE썸머캠프" panose="02020603020101020101" pitchFamily="18" charset="-127"/>
                <a:ea typeface="THE썸머캠프" panose="02020603020101020101" pitchFamily="18" charset="-127"/>
                <a:cs typeface="THE썸머캠프" panose="02020603020101020101" pitchFamily="18" charset="-127"/>
              </a:rPr>
              <a:t>가장 기억에 남는 질문은 </a:t>
            </a:r>
            <a:r>
              <a:rPr lang="en-US" altLang="ko-KR" sz="1400" dirty="0">
                <a:latin typeface="THE썸머캠프" panose="02020603020101020101" pitchFamily="18" charset="-127"/>
                <a:ea typeface="THE썸머캠프" panose="02020603020101020101" pitchFamily="18" charset="-127"/>
                <a:cs typeface="THE썸머캠프" panose="02020603020101020101" pitchFamily="18" charset="-127"/>
              </a:rPr>
              <a:t>‘</a:t>
            </a:r>
            <a:r>
              <a:rPr lang="ko-KR" altLang="en-US" sz="1400" dirty="0">
                <a:latin typeface="THE썸머캠프" panose="02020603020101020101" pitchFamily="18" charset="-127"/>
                <a:ea typeface="THE썸머캠프" panose="02020603020101020101" pitchFamily="18" charset="-127"/>
                <a:cs typeface="THE썸머캠프" panose="02020603020101020101" pitchFamily="18" charset="-127"/>
              </a:rPr>
              <a:t>아이디어를 많이 다루는 직업은</a:t>
            </a:r>
            <a:r>
              <a:rPr lang="en-US" altLang="ko-KR" sz="1400" dirty="0">
                <a:latin typeface="THE썸머캠프" panose="02020603020101020101" pitchFamily="18" charset="-127"/>
                <a:ea typeface="THE썸머캠프" panose="02020603020101020101" pitchFamily="18" charset="-127"/>
                <a:cs typeface="THE썸머캠프" panose="02020603020101020101" pitchFamily="18" charset="-127"/>
              </a:rPr>
              <a:t>?’</a:t>
            </a:r>
          </a:p>
          <a:p>
            <a:pPr>
              <a:lnSpc>
                <a:spcPct val="150000"/>
              </a:lnSpc>
            </a:pPr>
            <a:r>
              <a:rPr lang="ko-KR" altLang="en-US" sz="1400" dirty="0">
                <a:latin typeface="THE썸머캠프" panose="02020603020101020101" pitchFamily="18" charset="-127"/>
                <a:ea typeface="THE썸머캠프" panose="02020603020101020101" pitchFamily="18" charset="-127"/>
                <a:cs typeface="THE썸머캠프" panose="02020603020101020101" pitchFamily="18" charset="-127"/>
              </a:rPr>
              <a:t>창의성과 아이디어를 많이 가지고 있는 사람이 앞으로 중요하다고 생각이 </a:t>
            </a:r>
            <a:endParaRPr lang="en-US" altLang="ko-KR" sz="1400" dirty="0">
              <a:latin typeface="THE썸머캠프" panose="02020603020101020101" pitchFamily="18" charset="-127"/>
              <a:ea typeface="THE썸머캠프" panose="02020603020101020101" pitchFamily="18" charset="-127"/>
              <a:cs typeface="THE썸머캠프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>
                <a:latin typeface="THE썸머캠프" panose="02020603020101020101" pitchFamily="18" charset="-127"/>
                <a:ea typeface="THE썸머캠프" panose="02020603020101020101" pitchFamily="18" charset="-127"/>
                <a:cs typeface="THE썸머캠프" panose="02020603020101020101" pitchFamily="18" charset="-127"/>
              </a:rPr>
              <a:t>들었고</a:t>
            </a:r>
            <a:r>
              <a:rPr lang="en-US" altLang="ko-KR" sz="1400" dirty="0">
                <a:latin typeface="THE썸머캠프" panose="02020603020101020101" pitchFamily="18" charset="-127"/>
                <a:ea typeface="THE썸머캠프" panose="02020603020101020101" pitchFamily="18" charset="-127"/>
                <a:cs typeface="THE썸머캠프" panose="02020603020101020101" pitchFamily="18" charset="-127"/>
              </a:rPr>
              <a:t>, </a:t>
            </a:r>
            <a:r>
              <a:rPr lang="ko-KR" altLang="en-US" sz="1400" dirty="0">
                <a:latin typeface="THE썸머캠프" panose="02020603020101020101" pitchFamily="18" charset="-127"/>
                <a:ea typeface="THE썸머캠프" panose="02020603020101020101" pitchFamily="18" charset="-127"/>
                <a:cs typeface="THE썸머캠프" panose="02020603020101020101" pitchFamily="18" charset="-127"/>
              </a:rPr>
              <a:t>자신만의 새로운 직업을 갖고 나아갈 수 있을 것 같아요</a:t>
            </a:r>
            <a:r>
              <a:rPr lang="en-US" altLang="ko-KR" sz="1400" dirty="0">
                <a:latin typeface="THE썸머캠프" panose="02020603020101020101" pitchFamily="18" charset="-127"/>
                <a:ea typeface="THE썸머캠프" panose="02020603020101020101" pitchFamily="18" charset="-127"/>
                <a:cs typeface="THE썸머캠프" panose="02020603020101020101" pitchFamily="18" charset="-127"/>
              </a:rPr>
              <a:t>!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954918E-F00A-4D59-BB63-E9CDDB735110}"/>
              </a:ext>
            </a:extLst>
          </p:cNvPr>
          <p:cNvSpPr txBox="1"/>
          <p:nvPr/>
        </p:nvSpPr>
        <p:spPr>
          <a:xfrm>
            <a:off x="471385" y="3138966"/>
            <a:ext cx="762732" cy="459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예시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8" name="Object 42">
            <a:extLst>
              <a:ext uri="{FF2B5EF4-FFF2-40B4-BE49-F238E27FC236}">
                <a16:creationId xmlns:a16="http://schemas.microsoft.com/office/drawing/2014/main" id="{FE92067A-2B0F-421D-9DD1-DEC05E62288B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14950" y="2721941"/>
            <a:ext cx="1205373" cy="73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054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:a16="http://schemas.microsoft.com/office/drawing/2014/main" id="{6ACF7514-9A1B-4410-BD56-9584AC8ED6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CA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ADA8AD69-88D6-4BC0-A8F6-9FFE7D1F6A2B}"/>
              </a:ext>
            </a:extLst>
          </p:cNvPr>
          <p:cNvGrpSpPr/>
          <p:nvPr/>
        </p:nvGrpSpPr>
        <p:grpSpPr>
          <a:xfrm>
            <a:off x="0" y="243128"/>
            <a:ext cx="3836566" cy="783760"/>
            <a:chOff x="0" y="338664"/>
            <a:chExt cx="3836566" cy="7837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화살표: 오각형 21">
              <a:extLst>
                <a:ext uri="{FF2B5EF4-FFF2-40B4-BE49-F238E27FC236}">
                  <a16:creationId xmlns:a16="http://schemas.microsoft.com/office/drawing/2014/main" id="{A3C860E2-79D3-4C7C-B9B4-645770416457}"/>
                </a:ext>
              </a:extLst>
            </p:cNvPr>
            <p:cNvSpPr/>
            <p:nvPr/>
          </p:nvSpPr>
          <p:spPr>
            <a:xfrm>
              <a:off x="0" y="338664"/>
              <a:ext cx="3836566" cy="783760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87834CCA-6531-42EC-A4E3-81A0283C63FB}"/>
                </a:ext>
              </a:extLst>
            </p:cNvPr>
            <p:cNvGrpSpPr/>
            <p:nvPr/>
          </p:nvGrpSpPr>
          <p:grpSpPr>
            <a:xfrm>
              <a:off x="198043" y="466384"/>
              <a:ext cx="3254841" cy="528320"/>
              <a:chOff x="198043" y="90469"/>
              <a:chExt cx="3254841" cy="528320"/>
            </a:xfrm>
          </p:grpSpPr>
          <p:pic>
            <p:nvPicPr>
              <p:cNvPr id="24" name="그래픽 23">
                <a:extLst>
                  <a:ext uri="{FF2B5EF4-FFF2-40B4-BE49-F238E27FC236}">
                    <a16:creationId xmlns:a16="http://schemas.microsoft.com/office/drawing/2014/main" id="{027682A8-38DC-4D4D-A5C6-3ADF16FDF2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98043" y="90469"/>
                <a:ext cx="1259842" cy="528320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7157249-98B4-4409-BD2E-BCD21182F1E0}"/>
                  </a:ext>
                </a:extLst>
              </p:cNvPr>
              <p:cNvSpPr txBox="1"/>
              <p:nvPr/>
            </p:nvSpPr>
            <p:spPr>
              <a:xfrm>
                <a:off x="1523696" y="95569"/>
                <a:ext cx="19291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수업용 </a:t>
                </a:r>
                <a:r>
                  <a:rPr lang="en-US" altLang="ko-KR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PPT</a:t>
                </a:r>
                <a:endParaRPr lang="ko-KR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330B8A0-E480-4416-93D6-E7AA168B79F7}"/>
              </a:ext>
            </a:extLst>
          </p:cNvPr>
          <p:cNvSpPr txBox="1"/>
          <p:nvPr/>
        </p:nvSpPr>
        <p:spPr>
          <a:xfrm>
            <a:off x="4034608" y="370848"/>
            <a:ext cx="7842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3. </a:t>
            </a:r>
            <a:r>
              <a:rPr lang="ko-KR" altLang="en-US" sz="28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활용방법 안내</a:t>
            </a: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CC2F4300-6CDE-428C-B5D9-6D0FE960A814}"/>
              </a:ext>
            </a:extLst>
          </p:cNvPr>
          <p:cNvSpPr/>
          <p:nvPr/>
        </p:nvSpPr>
        <p:spPr>
          <a:xfrm>
            <a:off x="314740" y="1264916"/>
            <a:ext cx="11562521" cy="5349956"/>
          </a:xfrm>
          <a:prstGeom prst="roundRect">
            <a:avLst>
              <a:gd name="adj" fmla="val 965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4848B-E9ED-4017-B3EF-B90CAAB91D98}"/>
              </a:ext>
            </a:extLst>
          </p:cNvPr>
          <p:cNvSpPr txBox="1"/>
          <p:nvPr/>
        </p:nvSpPr>
        <p:spPr>
          <a:xfrm>
            <a:off x="471385" y="1397737"/>
            <a:ext cx="11142860" cy="1689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1. </a:t>
            </a:r>
            <a:r>
              <a:rPr lang="ko-KR" altLang="en-US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직업카드 </a:t>
            </a:r>
            <a:r>
              <a:rPr lang="en-US" altLang="ko-KR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90</a:t>
            </a:r>
            <a:r>
              <a:rPr lang="ko-KR" altLang="en-US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장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을 책상에 펼친 후 </a:t>
            </a:r>
            <a:r>
              <a:rPr lang="ko-KR" altLang="en-US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하는 일</a:t>
            </a:r>
            <a:r>
              <a:rPr lang="en-US" altLang="ko-KR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되는 길</a:t>
            </a:r>
            <a:r>
              <a:rPr lang="en-US" altLang="ko-KR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요구능력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등을 자세히 살펴봅니다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직업카드 탐색이 끝나면 </a:t>
            </a:r>
            <a:r>
              <a:rPr lang="ko-KR" altLang="en-US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각자 좋아하는 직업 </a:t>
            </a:r>
            <a:r>
              <a:rPr lang="en-US" altLang="ko-KR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r>
              <a:rPr lang="ko-KR" altLang="en-US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를 찾아서 직업명과 그 이유를 적습니다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258A49-3E1B-4E4F-A36B-028D99D07B67}"/>
              </a:ext>
            </a:extLst>
          </p:cNvPr>
          <p:cNvSpPr txBox="1"/>
          <p:nvPr/>
        </p:nvSpPr>
        <p:spPr>
          <a:xfrm>
            <a:off x="7014950" y="401626"/>
            <a:ext cx="486231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lang="ko-KR" altLang="en-US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차시 흥미 분석 활동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9F0DE511-9C37-4605-B738-7FF27EF88471}"/>
              </a:ext>
            </a:extLst>
          </p:cNvPr>
          <p:cNvGrpSpPr/>
          <p:nvPr/>
        </p:nvGrpSpPr>
        <p:grpSpPr>
          <a:xfrm>
            <a:off x="3762854" y="3474360"/>
            <a:ext cx="7637710" cy="2596502"/>
            <a:chOff x="4517364" y="3658673"/>
            <a:chExt cx="6883200" cy="2340000"/>
          </a:xfrm>
        </p:grpSpPr>
        <p:grpSp>
          <p:nvGrpSpPr>
            <p:cNvPr id="47" name="그룹 1022">
              <a:extLst>
                <a:ext uri="{FF2B5EF4-FFF2-40B4-BE49-F238E27FC236}">
                  <a16:creationId xmlns:a16="http://schemas.microsoft.com/office/drawing/2014/main" id="{CC0EA33A-145F-4FC0-BB58-40EEA2F60FA1}"/>
                </a:ext>
              </a:extLst>
            </p:cNvPr>
            <p:cNvGrpSpPr/>
            <p:nvPr/>
          </p:nvGrpSpPr>
          <p:grpSpPr>
            <a:xfrm>
              <a:off x="4517364" y="3658673"/>
              <a:ext cx="6883200" cy="2340000"/>
              <a:chOff x="7278535" y="5494111"/>
              <a:chExt cx="9421187" cy="3214980"/>
            </a:xfrm>
          </p:grpSpPr>
          <p:pic>
            <p:nvPicPr>
              <p:cNvPr id="48" name="Object 70">
                <a:extLst>
                  <a:ext uri="{FF2B5EF4-FFF2-40B4-BE49-F238E27FC236}">
                    <a16:creationId xmlns:a16="http://schemas.microsoft.com/office/drawing/2014/main" id="{4C9FE46E-A914-49DE-90CA-175E3E6CC5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278535" y="5494111"/>
                <a:ext cx="9421187" cy="3214980"/>
              </a:xfrm>
              <a:prstGeom prst="rect">
                <a:avLst/>
              </a:prstGeom>
            </p:spPr>
          </p:pic>
        </p:grpSp>
        <p:pic>
          <p:nvPicPr>
            <p:cNvPr id="50" name="Object 72">
              <a:extLst>
                <a:ext uri="{FF2B5EF4-FFF2-40B4-BE49-F238E27FC236}">
                  <a16:creationId xmlns:a16="http://schemas.microsoft.com/office/drawing/2014/main" id="{6EED9054-6113-4D56-B3D7-19F5A391A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96387" y="4341486"/>
              <a:ext cx="1544496" cy="382646"/>
            </a:xfrm>
            <a:prstGeom prst="rect">
              <a:avLst/>
            </a:prstGeom>
          </p:spPr>
        </p:pic>
        <p:pic>
          <p:nvPicPr>
            <p:cNvPr id="51" name="Object 74">
              <a:extLst>
                <a:ext uri="{FF2B5EF4-FFF2-40B4-BE49-F238E27FC236}">
                  <a16:creationId xmlns:a16="http://schemas.microsoft.com/office/drawing/2014/main" id="{4A4C42E6-6945-4129-B976-9C1C16C07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96387" y="4653015"/>
              <a:ext cx="1544496" cy="382646"/>
            </a:xfrm>
            <a:prstGeom prst="rect">
              <a:avLst/>
            </a:prstGeom>
          </p:spPr>
        </p:pic>
        <p:pic>
          <p:nvPicPr>
            <p:cNvPr id="52" name="Object 75">
              <a:extLst>
                <a:ext uri="{FF2B5EF4-FFF2-40B4-BE49-F238E27FC236}">
                  <a16:creationId xmlns:a16="http://schemas.microsoft.com/office/drawing/2014/main" id="{886FA726-402B-436A-A11C-40B38E8B4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34651" y="4863356"/>
              <a:ext cx="1467967" cy="445260"/>
            </a:xfrm>
            <a:prstGeom prst="rect">
              <a:avLst/>
            </a:prstGeom>
          </p:spPr>
        </p:pic>
        <p:pic>
          <p:nvPicPr>
            <p:cNvPr id="53" name="Object 76">
              <a:extLst>
                <a:ext uri="{FF2B5EF4-FFF2-40B4-BE49-F238E27FC236}">
                  <a16:creationId xmlns:a16="http://schemas.microsoft.com/office/drawing/2014/main" id="{4E8F29AD-C1C2-46E8-A67C-A3C2C3BB14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22756" y="5141105"/>
              <a:ext cx="1217508" cy="445260"/>
            </a:xfrm>
            <a:prstGeom prst="rect">
              <a:avLst/>
            </a:prstGeom>
          </p:spPr>
        </p:pic>
        <p:pic>
          <p:nvPicPr>
            <p:cNvPr id="54" name="Object 77">
              <a:extLst>
                <a:ext uri="{FF2B5EF4-FFF2-40B4-BE49-F238E27FC236}">
                  <a16:creationId xmlns:a16="http://schemas.microsoft.com/office/drawing/2014/main" id="{93883AFE-A554-4C5E-9DED-D6395847117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22756" y="5436217"/>
              <a:ext cx="1447095" cy="452218"/>
            </a:xfrm>
            <a:prstGeom prst="rect">
              <a:avLst/>
            </a:prstGeom>
          </p:spPr>
        </p:pic>
        <p:pic>
          <p:nvPicPr>
            <p:cNvPr id="55" name="Object 78">
              <a:extLst>
                <a:ext uri="{FF2B5EF4-FFF2-40B4-BE49-F238E27FC236}">
                  <a16:creationId xmlns:a16="http://schemas.microsoft.com/office/drawing/2014/main" id="{F6524B1B-4718-4423-B32A-80DA7C37D0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123625" y="4402731"/>
              <a:ext cx="3527294" cy="333945"/>
            </a:xfrm>
            <a:prstGeom prst="rect">
              <a:avLst/>
            </a:prstGeom>
          </p:spPr>
        </p:pic>
        <p:pic>
          <p:nvPicPr>
            <p:cNvPr id="56" name="Object 79">
              <a:extLst>
                <a:ext uri="{FF2B5EF4-FFF2-40B4-BE49-F238E27FC236}">
                  <a16:creationId xmlns:a16="http://schemas.microsoft.com/office/drawing/2014/main" id="{4340A599-0BC7-4706-936A-69BBCDD2B3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23625" y="4684817"/>
              <a:ext cx="3290750" cy="326988"/>
            </a:xfrm>
            <a:prstGeom prst="rect">
              <a:avLst/>
            </a:prstGeom>
          </p:spPr>
        </p:pic>
        <p:pic>
          <p:nvPicPr>
            <p:cNvPr id="57" name="Object 80">
              <a:extLst>
                <a:ext uri="{FF2B5EF4-FFF2-40B4-BE49-F238E27FC236}">
                  <a16:creationId xmlns:a16="http://schemas.microsoft.com/office/drawing/2014/main" id="{4F15BA04-9B7C-4D89-A1C0-F594AEEB9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121311" y="4964588"/>
              <a:ext cx="3617738" cy="285245"/>
            </a:xfrm>
            <a:prstGeom prst="rect">
              <a:avLst/>
            </a:prstGeom>
          </p:spPr>
        </p:pic>
        <p:pic>
          <p:nvPicPr>
            <p:cNvPr id="58" name="Object 81">
              <a:extLst>
                <a:ext uri="{FF2B5EF4-FFF2-40B4-BE49-F238E27FC236}">
                  <a16:creationId xmlns:a16="http://schemas.microsoft.com/office/drawing/2014/main" id="{05039A9E-AE20-4517-B0C5-725772F66A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71446" y="5189861"/>
              <a:ext cx="3631652" cy="333945"/>
            </a:xfrm>
            <a:prstGeom prst="rect">
              <a:avLst/>
            </a:prstGeom>
          </p:spPr>
        </p:pic>
        <p:pic>
          <p:nvPicPr>
            <p:cNvPr id="59" name="Object 82">
              <a:extLst>
                <a:ext uri="{FF2B5EF4-FFF2-40B4-BE49-F238E27FC236}">
                  <a16:creationId xmlns:a16="http://schemas.microsoft.com/office/drawing/2014/main" id="{9DC041D4-75ED-455D-923A-EBBC7DF577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095392" y="5457611"/>
              <a:ext cx="3736010" cy="299159"/>
            </a:xfrm>
            <a:prstGeom prst="rect">
              <a:avLst/>
            </a:prstGeom>
          </p:spPr>
        </p:pic>
        <p:pic>
          <p:nvPicPr>
            <p:cNvPr id="60" name="Object 83">
              <a:extLst>
                <a:ext uri="{FF2B5EF4-FFF2-40B4-BE49-F238E27FC236}">
                  <a16:creationId xmlns:a16="http://schemas.microsoft.com/office/drawing/2014/main" id="{284F859B-4E32-41CF-A4B1-324CE9CFF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797265" y="4463746"/>
              <a:ext cx="1412309" cy="1182722"/>
            </a:xfrm>
            <a:prstGeom prst="rect">
              <a:avLst/>
            </a:prstGeom>
          </p:spPr>
        </p:pic>
      </p:grpSp>
      <p:grpSp>
        <p:nvGrpSpPr>
          <p:cNvPr id="89" name="그룹 88">
            <a:extLst>
              <a:ext uri="{FF2B5EF4-FFF2-40B4-BE49-F238E27FC236}">
                <a16:creationId xmlns:a16="http://schemas.microsoft.com/office/drawing/2014/main" id="{632E890D-899D-4FB0-8F56-8E1CB45CE104}"/>
              </a:ext>
            </a:extLst>
          </p:cNvPr>
          <p:cNvGrpSpPr/>
          <p:nvPr/>
        </p:nvGrpSpPr>
        <p:grpSpPr>
          <a:xfrm>
            <a:off x="692310" y="3312567"/>
            <a:ext cx="2689034" cy="2898904"/>
            <a:chOff x="4450663" y="2546693"/>
            <a:chExt cx="3227282" cy="3479160"/>
          </a:xfrm>
        </p:grpSpPr>
        <p:sp>
          <p:nvSpPr>
            <p:cNvPr id="90" name="직사각형 89">
              <a:extLst>
                <a:ext uri="{FF2B5EF4-FFF2-40B4-BE49-F238E27FC236}">
                  <a16:creationId xmlns:a16="http://schemas.microsoft.com/office/drawing/2014/main" id="{D7B2C01E-ECC1-4CE8-8FCF-BCD407442EC6}"/>
                </a:ext>
              </a:extLst>
            </p:cNvPr>
            <p:cNvSpPr/>
            <p:nvPr/>
          </p:nvSpPr>
          <p:spPr>
            <a:xfrm rot="19677887">
              <a:off x="6322192" y="3353431"/>
              <a:ext cx="652660" cy="911489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91" name="그룹 1010">
              <a:extLst>
                <a:ext uri="{FF2B5EF4-FFF2-40B4-BE49-F238E27FC236}">
                  <a16:creationId xmlns:a16="http://schemas.microsoft.com/office/drawing/2014/main" id="{4ED5C76C-C487-4A87-910F-F85B75911C70}"/>
                </a:ext>
              </a:extLst>
            </p:cNvPr>
            <p:cNvGrpSpPr/>
            <p:nvPr/>
          </p:nvGrpSpPr>
          <p:grpSpPr>
            <a:xfrm>
              <a:off x="6323848" y="3349878"/>
              <a:ext cx="653431" cy="911489"/>
              <a:chOff x="9928884" y="5641588"/>
              <a:chExt cx="857287" cy="1195853"/>
            </a:xfrm>
          </p:grpSpPr>
          <p:pic>
            <p:nvPicPr>
              <p:cNvPr id="125" name="Object 31">
                <a:extLst>
                  <a:ext uri="{FF2B5EF4-FFF2-40B4-BE49-F238E27FC236}">
                    <a16:creationId xmlns:a16="http://schemas.microsoft.com/office/drawing/2014/main" id="{C9C1A8B6-3750-4545-B66A-B471EE4AC2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 rot="-1920000">
                <a:off x="9928884" y="5641588"/>
                <a:ext cx="857287" cy="1195853"/>
              </a:xfrm>
              <a:prstGeom prst="rect">
                <a:avLst/>
              </a:prstGeom>
            </p:spPr>
          </p:pic>
        </p:grpSp>
        <p:grpSp>
          <p:nvGrpSpPr>
            <p:cNvPr id="92" name="그룹 1011">
              <a:extLst>
                <a:ext uri="{FF2B5EF4-FFF2-40B4-BE49-F238E27FC236}">
                  <a16:creationId xmlns:a16="http://schemas.microsoft.com/office/drawing/2014/main" id="{68956053-3822-4CA0-AF70-6B0084A637C8}"/>
                </a:ext>
              </a:extLst>
            </p:cNvPr>
            <p:cNvGrpSpPr/>
            <p:nvPr/>
          </p:nvGrpSpPr>
          <p:grpSpPr>
            <a:xfrm>
              <a:off x="6156383" y="2549798"/>
              <a:ext cx="652096" cy="904710"/>
              <a:chOff x="9709173" y="4591901"/>
              <a:chExt cx="855535" cy="1186959"/>
            </a:xfrm>
          </p:grpSpPr>
          <p:pic>
            <p:nvPicPr>
              <p:cNvPr id="124" name="Object 34">
                <a:extLst>
                  <a:ext uri="{FF2B5EF4-FFF2-40B4-BE49-F238E27FC236}">
                    <a16:creationId xmlns:a16="http://schemas.microsoft.com/office/drawing/2014/main" id="{3DE4E59C-2C28-439F-97A5-60E9F0B2B6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 rot="-1080000">
                <a:off x="9709173" y="4591901"/>
                <a:ext cx="855535" cy="1186959"/>
              </a:xfrm>
              <a:prstGeom prst="rect">
                <a:avLst/>
              </a:prstGeom>
            </p:spPr>
          </p:pic>
        </p:grpSp>
        <p:grpSp>
          <p:nvGrpSpPr>
            <p:cNvPr id="93" name="그룹 1012">
              <a:extLst>
                <a:ext uri="{FF2B5EF4-FFF2-40B4-BE49-F238E27FC236}">
                  <a16:creationId xmlns:a16="http://schemas.microsoft.com/office/drawing/2014/main" id="{A6B4364B-0497-413B-B462-64A6DAFD8933}"/>
                </a:ext>
              </a:extLst>
            </p:cNvPr>
            <p:cNvGrpSpPr/>
            <p:nvPr/>
          </p:nvGrpSpPr>
          <p:grpSpPr>
            <a:xfrm>
              <a:off x="4452598" y="4911144"/>
              <a:ext cx="651538" cy="907667"/>
              <a:chOff x="7473845" y="7689935"/>
              <a:chExt cx="854803" cy="1190839"/>
            </a:xfrm>
          </p:grpSpPr>
          <p:pic>
            <p:nvPicPr>
              <p:cNvPr id="123" name="Object 37">
                <a:extLst>
                  <a:ext uri="{FF2B5EF4-FFF2-40B4-BE49-F238E27FC236}">
                    <a16:creationId xmlns:a16="http://schemas.microsoft.com/office/drawing/2014/main" id="{7B03E5E3-34F1-4D47-88CA-3CCF51A912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 rot="2460000">
                <a:off x="7473845" y="7689935"/>
                <a:ext cx="854803" cy="1190839"/>
              </a:xfrm>
              <a:prstGeom prst="rect">
                <a:avLst/>
              </a:prstGeom>
            </p:spPr>
          </p:pic>
        </p:grpSp>
        <p:sp>
          <p:nvSpPr>
            <p:cNvPr id="94" name="직사각형 93">
              <a:extLst>
                <a:ext uri="{FF2B5EF4-FFF2-40B4-BE49-F238E27FC236}">
                  <a16:creationId xmlns:a16="http://schemas.microsoft.com/office/drawing/2014/main" id="{B2C90122-8E36-41BF-8819-84361BC789F1}"/>
                </a:ext>
              </a:extLst>
            </p:cNvPr>
            <p:cNvSpPr/>
            <p:nvPr/>
          </p:nvSpPr>
          <p:spPr>
            <a:xfrm rot="971445">
              <a:off x="5225807" y="2548610"/>
              <a:ext cx="667084" cy="911489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5" name="직사각형 94">
              <a:extLst>
                <a:ext uri="{FF2B5EF4-FFF2-40B4-BE49-F238E27FC236}">
                  <a16:creationId xmlns:a16="http://schemas.microsoft.com/office/drawing/2014/main" id="{6C68C45A-4F92-40EA-BB51-DE0C2AEA0A13}"/>
                </a:ext>
              </a:extLst>
            </p:cNvPr>
            <p:cNvSpPr/>
            <p:nvPr/>
          </p:nvSpPr>
          <p:spPr>
            <a:xfrm rot="2492192">
              <a:off x="4452941" y="4909349"/>
              <a:ext cx="644422" cy="911489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96" name="그룹 1013">
              <a:extLst>
                <a:ext uri="{FF2B5EF4-FFF2-40B4-BE49-F238E27FC236}">
                  <a16:creationId xmlns:a16="http://schemas.microsoft.com/office/drawing/2014/main" id="{FB396C0F-395F-4137-9B0C-2FF8B87E7957}"/>
                </a:ext>
              </a:extLst>
            </p:cNvPr>
            <p:cNvGrpSpPr/>
            <p:nvPr/>
          </p:nvGrpSpPr>
          <p:grpSpPr>
            <a:xfrm>
              <a:off x="4450663" y="2801113"/>
              <a:ext cx="655407" cy="908579"/>
              <a:chOff x="7471307" y="4921621"/>
              <a:chExt cx="859880" cy="1192036"/>
            </a:xfrm>
          </p:grpSpPr>
          <p:pic>
            <p:nvPicPr>
              <p:cNvPr id="122" name="Object 40">
                <a:extLst>
                  <a:ext uri="{FF2B5EF4-FFF2-40B4-BE49-F238E27FC236}">
                    <a16:creationId xmlns:a16="http://schemas.microsoft.com/office/drawing/2014/main" id="{169C9967-0F9E-4DB5-98FE-D6BC1FB7FD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 rot="-1500000">
                <a:off x="7471307" y="4921621"/>
                <a:ext cx="859880" cy="1192036"/>
              </a:xfrm>
              <a:prstGeom prst="rect">
                <a:avLst/>
              </a:prstGeom>
            </p:spPr>
          </p:pic>
        </p:grpSp>
        <p:grpSp>
          <p:nvGrpSpPr>
            <p:cNvPr id="97" name="그룹 1014">
              <a:extLst>
                <a:ext uri="{FF2B5EF4-FFF2-40B4-BE49-F238E27FC236}">
                  <a16:creationId xmlns:a16="http://schemas.microsoft.com/office/drawing/2014/main" id="{96EB8D70-069A-46EA-A805-49CDE92D689E}"/>
                </a:ext>
              </a:extLst>
            </p:cNvPr>
            <p:cNvGrpSpPr/>
            <p:nvPr/>
          </p:nvGrpSpPr>
          <p:grpSpPr>
            <a:xfrm>
              <a:off x="6996263" y="2816842"/>
              <a:ext cx="652830" cy="901750"/>
              <a:chOff x="10811077" y="4942257"/>
              <a:chExt cx="856498" cy="1183076"/>
            </a:xfrm>
          </p:grpSpPr>
          <p:pic>
            <p:nvPicPr>
              <p:cNvPr id="121" name="Object 43">
                <a:extLst>
                  <a:ext uri="{FF2B5EF4-FFF2-40B4-BE49-F238E27FC236}">
                    <a16:creationId xmlns:a16="http://schemas.microsoft.com/office/drawing/2014/main" id="{449CB6F8-9F3B-4B48-B324-C945A15126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 rot="1260000">
                <a:off x="10811077" y="4942257"/>
                <a:ext cx="856498" cy="1183076"/>
              </a:xfrm>
              <a:prstGeom prst="rect">
                <a:avLst/>
              </a:prstGeom>
            </p:spPr>
          </p:pic>
        </p:grpSp>
        <p:sp>
          <p:nvSpPr>
            <p:cNvPr id="98" name="직사각형 97">
              <a:extLst>
                <a:ext uri="{FF2B5EF4-FFF2-40B4-BE49-F238E27FC236}">
                  <a16:creationId xmlns:a16="http://schemas.microsoft.com/office/drawing/2014/main" id="{980BC20D-0949-4A93-99B3-DCDE81C2FB58}"/>
                </a:ext>
              </a:extLst>
            </p:cNvPr>
            <p:cNvSpPr/>
            <p:nvPr/>
          </p:nvSpPr>
          <p:spPr>
            <a:xfrm rot="832362">
              <a:off x="5385438" y="3789487"/>
              <a:ext cx="655735" cy="901115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99" name="그룹 1015">
              <a:extLst>
                <a:ext uri="{FF2B5EF4-FFF2-40B4-BE49-F238E27FC236}">
                  <a16:creationId xmlns:a16="http://schemas.microsoft.com/office/drawing/2014/main" id="{802ECCEA-D87C-4A56-8772-7FC6605A5730}"/>
                </a:ext>
              </a:extLst>
            </p:cNvPr>
            <p:cNvGrpSpPr/>
            <p:nvPr/>
          </p:nvGrpSpPr>
          <p:grpSpPr>
            <a:xfrm>
              <a:off x="5231664" y="2546693"/>
              <a:ext cx="651742" cy="904675"/>
              <a:chOff x="8495963" y="4587828"/>
              <a:chExt cx="855071" cy="1186913"/>
            </a:xfrm>
          </p:grpSpPr>
          <p:pic>
            <p:nvPicPr>
              <p:cNvPr id="120" name="Object 46">
                <a:extLst>
                  <a:ext uri="{FF2B5EF4-FFF2-40B4-BE49-F238E27FC236}">
                    <a16:creationId xmlns:a16="http://schemas.microsoft.com/office/drawing/2014/main" id="{4B6F1784-A3D1-4265-BCC7-D105C892ED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 rot="1020000">
                <a:off x="8495963" y="4587828"/>
                <a:ext cx="855071" cy="1186913"/>
              </a:xfrm>
              <a:prstGeom prst="rect">
                <a:avLst/>
              </a:prstGeom>
            </p:spPr>
          </p:pic>
        </p:grpSp>
        <p:grpSp>
          <p:nvGrpSpPr>
            <p:cNvPr id="100" name="그룹 1016">
              <a:extLst>
                <a:ext uri="{FF2B5EF4-FFF2-40B4-BE49-F238E27FC236}">
                  <a16:creationId xmlns:a16="http://schemas.microsoft.com/office/drawing/2014/main" id="{3EBB82D7-2F9F-46A3-B358-A021E05DE9F4}"/>
                </a:ext>
              </a:extLst>
            </p:cNvPr>
            <p:cNvGrpSpPr/>
            <p:nvPr/>
          </p:nvGrpSpPr>
          <p:grpSpPr>
            <a:xfrm>
              <a:off x="5419417" y="4751913"/>
              <a:ext cx="653431" cy="911489"/>
              <a:chOff x="8742290" y="7481027"/>
              <a:chExt cx="857287" cy="1195853"/>
            </a:xfrm>
          </p:grpSpPr>
          <p:pic>
            <p:nvPicPr>
              <p:cNvPr id="119" name="Object 49">
                <a:extLst>
                  <a:ext uri="{FF2B5EF4-FFF2-40B4-BE49-F238E27FC236}">
                    <a16:creationId xmlns:a16="http://schemas.microsoft.com/office/drawing/2014/main" id="{6CD25FFD-0077-4C7F-A3DC-A1E72C7F93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8742290" y="7481027"/>
                <a:ext cx="857287" cy="1195853"/>
              </a:xfrm>
              <a:prstGeom prst="rect">
                <a:avLst/>
              </a:prstGeom>
            </p:spPr>
          </p:pic>
        </p:grpSp>
        <p:grpSp>
          <p:nvGrpSpPr>
            <p:cNvPr id="101" name="그룹 1017">
              <a:extLst>
                <a:ext uri="{FF2B5EF4-FFF2-40B4-BE49-F238E27FC236}">
                  <a16:creationId xmlns:a16="http://schemas.microsoft.com/office/drawing/2014/main" id="{DBEA4489-7864-405A-8100-BEF49BF730BE}"/>
                </a:ext>
              </a:extLst>
            </p:cNvPr>
            <p:cNvGrpSpPr/>
            <p:nvPr/>
          </p:nvGrpSpPr>
          <p:grpSpPr>
            <a:xfrm>
              <a:off x="5390635" y="3781762"/>
              <a:ext cx="652096" cy="904710"/>
              <a:chOff x="8704529" y="6208211"/>
              <a:chExt cx="855535" cy="1186959"/>
            </a:xfrm>
          </p:grpSpPr>
          <p:pic>
            <p:nvPicPr>
              <p:cNvPr id="118" name="Object 52">
                <a:extLst>
                  <a:ext uri="{FF2B5EF4-FFF2-40B4-BE49-F238E27FC236}">
                    <a16:creationId xmlns:a16="http://schemas.microsoft.com/office/drawing/2014/main" id="{967D8870-BBEB-477C-AC4D-E98716509B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 rot="840000">
                <a:off x="8704529" y="6208211"/>
                <a:ext cx="855535" cy="1186959"/>
              </a:xfrm>
              <a:prstGeom prst="rect">
                <a:avLst/>
              </a:prstGeom>
            </p:spPr>
          </p:pic>
        </p:grpSp>
        <p:grpSp>
          <p:nvGrpSpPr>
            <p:cNvPr id="102" name="그룹 1018">
              <a:extLst>
                <a:ext uri="{FF2B5EF4-FFF2-40B4-BE49-F238E27FC236}">
                  <a16:creationId xmlns:a16="http://schemas.microsoft.com/office/drawing/2014/main" id="{8A454AC1-9D1E-479F-B01B-0587EADE0325}"/>
                </a:ext>
              </a:extLst>
            </p:cNvPr>
            <p:cNvGrpSpPr/>
            <p:nvPr/>
          </p:nvGrpSpPr>
          <p:grpSpPr>
            <a:xfrm>
              <a:off x="4470003" y="4029942"/>
              <a:ext cx="651538" cy="907667"/>
              <a:chOff x="7496680" y="6533817"/>
              <a:chExt cx="854803" cy="1190839"/>
            </a:xfrm>
          </p:grpSpPr>
          <p:pic>
            <p:nvPicPr>
              <p:cNvPr id="117" name="Object 55">
                <a:extLst>
                  <a:ext uri="{FF2B5EF4-FFF2-40B4-BE49-F238E27FC236}">
                    <a16:creationId xmlns:a16="http://schemas.microsoft.com/office/drawing/2014/main" id="{8954F613-CCBC-4973-A87E-E902829B48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 rot="-1620000">
                <a:off x="7496680" y="6533817"/>
                <a:ext cx="854803" cy="1190839"/>
              </a:xfrm>
              <a:prstGeom prst="rect">
                <a:avLst/>
              </a:prstGeom>
            </p:spPr>
          </p:pic>
        </p:grpSp>
        <p:sp>
          <p:nvSpPr>
            <p:cNvPr id="103" name="직사각형 102">
              <a:extLst>
                <a:ext uri="{FF2B5EF4-FFF2-40B4-BE49-F238E27FC236}">
                  <a16:creationId xmlns:a16="http://schemas.microsoft.com/office/drawing/2014/main" id="{A66C4184-1573-4D47-AE95-B3C1CB54D6B1}"/>
                </a:ext>
              </a:extLst>
            </p:cNvPr>
            <p:cNvSpPr/>
            <p:nvPr/>
          </p:nvSpPr>
          <p:spPr>
            <a:xfrm rot="1673723">
              <a:off x="6317553" y="5114364"/>
              <a:ext cx="657428" cy="911489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04" name="그룹 1019">
              <a:extLst>
                <a:ext uri="{FF2B5EF4-FFF2-40B4-BE49-F238E27FC236}">
                  <a16:creationId xmlns:a16="http://schemas.microsoft.com/office/drawing/2014/main" id="{ECB107F5-5863-4179-A430-1A2B81A9ECBB}"/>
                </a:ext>
              </a:extLst>
            </p:cNvPr>
            <p:cNvGrpSpPr/>
            <p:nvPr/>
          </p:nvGrpSpPr>
          <p:grpSpPr>
            <a:xfrm>
              <a:off x="6322860" y="5113149"/>
              <a:ext cx="655407" cy="908579"/>
              <a:chOff x="9927587" y="7954960"/>
              <a:chExt cx="859880" cy="1192036"/>
            </a:xfrm>
          </p:grpSpPr>
          <p:pic>
            <p:nvPicPr>
              <p:cNvPr id="116" name="Object 58">
                <a:extLst>
                  <a:ext uri="{FF2B5EF4-FFF2-40B4-BE49-F238E27FC236}">
                    <a16:creationId xmlns:a16="http://schemas.microsoft.com/office/drawing/2014/main" id="{016FF033-0AC5-4895-93D7-F923BA0737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 rot="1680000">
                <a:off x="9927587" y="7954960"/>
                <a:ext cx="859880" cy="1192036"/>
              </a:xfrm>
              <a:prstGeom prst="rect">
                <a:avLst/>
              </a:prstGeom>
            </p:spPr>
          </p:pic>
        </p:grpSp>
        <p:grpSp>
          <p:nvGrpSpPr>
            <p:cNvPr id="105" name="그룹 1020">
              <a:extLst>
                <a:ext uri="{FF2B5EF4-FFF2-40B4-BE49-F238E27FC236}">
                  <a16:creationId xmlns:a16="http://schemas.microsoft.com/office/drawing/2014/main" id="{D7A2B6E1-E53A-4298-B0FF-D473F9664FAF}"/>
                </a:ext>
              </a:extLst>
            </p:cNvPr>
            <p:cNvGrpSpPr/>
            <p:nvPr/>
          </p:nvGrpSpPr>
          <p:grpSpPr>
            <a:xfrm>
              <a:off x="6043699" y="4186061"/>
              <a:ext cx="652830" cy="901750"/>
              <a:chOff x="9561335" y="6738642"/>
              <a:chExt cx="856498" cy="1183076"/>
            </a:xfrm>
          </p:grpSpPr>
          <p:pic>
            <p:nvPicPr>
              <p:cNvPr id="115" name="Object 61">
                <a:extLst>
                  <a:ext uri="{FF2B5EF4-FFF2-40B4-BE49-F238E27FC236}">
                    <a16:creationId xmlns:a16="http://schemas.microsoft.com/office/drawing/2014/main" id="{CFA92B68-E56A-4F16-AC26-B4EEAD8906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 rot="-540000">
                <a:off x="9561335" y="6738642"/>
                <a:ext cx="856498" cy="1183076"/>
              </a:xfrm>
              <a:prstGeom prst="rect">
                <a:avLst/>
              </a:prstGeom>
            </p:spPr>
          </p:pic>
        </p:grpSp>
        <p:grpSp>
          <p:nvGrpSpPr>
            <p:cNvPr id="106" name="그룹 1021">
              <a:extLst>
                <a:ext uri="{FF2B5EF4-FFF2-40B4-BE49-F238E27FC236}">
                  <a16:creationId xmlns:a16="http://schemas.microsoft.com/office/drawing/2014/main" id="{E99E07A4-173F-47FC-85B9-1147F2CEAA5E}"/>
                </a:ext>
              </a:extLst>
            </p:cNvPr>
            <p:cNvGrpSpPr/>
            <p:nvPr/>
          </p:nvGrpSpPr>
          <p:grpSpPr>
            <a:xfrm>
              <a:off x="7026203" y="4009162"/>
              <a:ext cx="651742" cy="904675"/>
              <a:chOff x="10850358" y="6506554"/>
              <a:chExt cx="855071" cy="1186913"/>
            </a:xfrm>
          </p:grpSpPr>
          <p:pic>
            <p:nvPicPr>
              <p:cNvPr id="114" name="Object 64">
                <a:extLst>
                  <a:ext uri="{FF2B5EF4-FFF2-40B4-BE49-F238E27FC236}">
                    <a16:creationId xmlns:a16="http://schemas.microsoft.com/office/drawing/2014/main" id="{9C06351A-7798-48CA-989C-DE76C6D11B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 rot="-1620000">
                <a:off x="10850358" y="6506554"/>
                <a:ext cx="855071" cy="1186913"/>
              </a:xfrm>
              <a:prstGeom prst="rect">
                <a:avLst/>
              </a:prstGeom>
            </p:spPr>
          </p:pic>
        </p:grpSp>
        <p:sp>
          <p:nvSpPr>
            <p:cNvPr id="107" name="직사각형 106">
              <a:extLst>
                <a:ext uri="{FF2B5EF4-FFF2-40B4-BE49-F238E27FC236}">
                  <a16:creationId xmlns:a16="http://schemas.microsoft.com/office/drawing/2014/main" id="{78A512E4-9579-4C23-A4D7-5503E890D8FB}"/>
                </a:ext>
              </a:extLst>
            </p:cNvPr>
            <p:cNvSpPr/>
            <p:nvPr/>
          </p:nvSpPr>
          <p:spPr>
            <a:xfrm>
              <a:off x="5414964" y="4751573"/>
              <a:ext cx="644422" cy="911489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8" name="직사각형 107">
              <a:extLst>
                <a:ext uri="{FF2B5EF4-FFF2-40B4-BE49-F238E27FC236}">
                  <a16:creationId xmlns:a16="http://schemas.microsoft.com/office/drawing/2014/main" id="{2BE8018D-AB7B-49A6-86A1-CADBD350B0AA}"/>
                </a:ext>
              </a:extLst>
            </p:cNvPr>
            <p:cNvSpPr/>
            <p:nvPr/>
          </p:nvSpPr>
          <p:spPr>
            <a:xfrm rot="20556326">
              <a:off x="6155217" y="2555352"/>
              <a:ext cx="644422" cy="911489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9" name="직사각형 108">
              <a:extLst>
                <a:ext uri="{FF2B5EF4-FFF2-40B4-BE49-F238E27FC236}">
                  <a16:creationId xmlns:a16="http://schemas.microsoft.com/office/drawing/2014/main" id="{A604DF39-1F5E-4EEA-815B-C9434FC71C4B}"/>
                </a:ext>
              </a:extLst>
            </p:cNvPr>
            <p:cNvSpPr/>
            <p:nvPr/>
          </p:nvSpPr>
          <p:spPr>
            <a:xfrm rot="1263433">
              <a:off x="6996196" y="2820041"/>
              <a:ext cx="644422" cy="911489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0" name="직사각형 109">
              <a:extLst>
                <a:ext uri="{FF2B5EF4-FFF2-40B4-BE49-F238E27FC236}">
                  <a16:creationId xmlns:a16="http://schemas.microsoft.com/office/drawing/2014/main" id="{3D157121-766F-4B2F-8384-39CA2D9A1CD1}"/>
                </a:ext>
              </a:extLst>
            </p:cNvPr>
            <p:cNvSpPr/>
            <p:nvPr/>
          </p:nvSpPr>
          <p:spPr>
            <a:xfrm rot="19988573">
              <a:off x="7030311" y="4007291"/>
              <a:ext cx="644422" cy="911489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1" name="직사각형 110">
              <a:extLst>
                <a:ext uri="{FF2B5EF4-FFF2-40B4-BE49-F238E27FC236}">
                  <a16:creationId xmlns:a16="http://schemas.microsoft.com/office/drawing/2014/main" id="{939331A4-0DEB-4ECD-927E-7A811D5ED1B0}"/>
                </a:ext>
              </a:extLst>
            </p:cNvPr>
            <p:cNvSpPr/>
            <p:nvPr/>
          </p:nvSpPr>
          <p:spPr>
            <a:xfrm rot="20991832">
              <a:off x="6054190" y="4188380"/>
              <a:ext cx="644422" cy="911489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2" name="직사각형 111">
              <a:extLst>
                <a:ext uri="{FF2B5EF4-FFF2-40B4-BE49-F238E27FC236}">
                  <a16:creationId xmlns:a16="http://schemas.microsoft.com/office/drawing/2014/main" id="{19B5349F-CD1C-4854-88ED-1701F413B53F}"/>
                </a:ext>
              </a:extLst>
            </p:cNvPr>
            <p:cNvSpPr/>
            <p:nvPr/>
          </p:nvSpPr>
          <p:spPr>
            <a:xfrm rot="19954383">
              <a:off x="4477335" y="4026892"/>
              <a:ext cx="644422" cy="911489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3" name="직사각형 112">
              <a:extLst>
                <a:ext uri="{FF2B5EF4-FFF2-40B4-BE49-F238E27FC236}">
                  <a16:creationId xmlns:a16="http://schemas.microsoft.com/office/drawing/2014/main" id="{E9B8C2FA-D56D-4977-8C8F-E79729C397F4}"/>
                </a:ext>
              </a:extLst>
            </p:cNvPr>
            <p:cNvSpPr/>
            <p:nvPr/>
          </p:nvSpPr>
          <p:spPr>
            <a:xfrm rot="20071494">
              <a:off x="4463703" y="2803533"/>
              <a:ext cx="644422" cy="911489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6" name="TextBox 125">
            <a:extLst>
              <a:ext uri="{FF2B5EF4-FFF2-40B4-BE49-F238E27FC236}">
                <a16:creationId xmlns:a16="http://schemas.microsoft.com/office/drawing/2014/main" id="{A03B8A52-3D1E-46C0-875B-C154325B9DB7}"/>
              </a:ext>
            </a:extLst>
          </p:cNvPr>
          <p:cNvSpPr txBox="1"/>
          <p:nvPr/>
        </p:nvSpPr>
        <p:spPr>
          <a:xfrm>
            <a:off x="3762854" y="2984543"/>
            <a:ext cx="762732" cy="459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예시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F182BCA9-0985-45CD-8958-012BB0F0DDA8}"/>
              </a:ext>
            </a:extLst>
          </p:cNvPr>
          <p:cNvSpPr txBox="1"/>
          <p:nvPr/>
        </p:nvSpPr>
        <p:spPr>
          <a:xfrm>
            <a:off x="8709939" y="6025136"/>
            <a:ext cx="3322589" cy="459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활동지에 적어보세요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30056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:a16="http://schemas.microsoft.com/office/drawing/2014/main" id="{6ACF7514-9A1B-4410-BD56-9584AC8ED6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CA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ADA8AD69-88D6-4BC0-A8F6-9FFE7D1F6A2B}"/>
              </a:ext>
            </a:extLst>
          </p:cNvPr>
          <p:cNvGrpSpPr/>
          <p:nvPr/>
        </p:nvGrpSpPr>
        <p:grpSpPr>
          <a:xfrm>
            <a:off x="0" y="243128"/>
            <a:ext cx="3836566" cy="783760"/>
            <a:chOff x="0" y="338664"/>
            <a:chExt cx="3836566" cy="7837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화살표: 오각형 21">
              <a:extLst>
                <a:ext uri="{FF2B5EF4-FFF2-40B4-BE49-F238E27FC236}">
                  <a16:creationId xmlns:a16="http://schemas.microsoft.com/office/drawing/2014/main" id="{A3C860E2-79D3-4C7C-B9B4-645770416457}"/>
                </a:ext>
              </a:extLst>
            </p:cNvPr>
            <p:cNvSpPr/>
            <p:nvPr/>
          </p:nvSpPr>
          <p:spPr>
            <a:xfrm>
              <a:off x="0" y="338664"/>
              <a:ext cx="3836566" cy="783760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87834CCA-6531-42EC-A4E3-81A0283C63FB}"/>
                </a:ext>
              </a:extLst>
            </p:cNvPr>
            <p:cNvGrpSpPr/>
            <p:nvPr/>
          </p:nvGrpSpPr>
          <p:grpSpPr>
            <a:xfrm>
              <a:off x="198043" y="466384"/>
              <a:ext cx="3254841" cy="528320"/>
              <a:chOff x="198043" y="90469"/>
              <a:chExt cx="3254841" cy="528320"/>
            </a:xfrm>
          </p:grpSpPr>
          <p:pic>
            <p:nvPicPr>
              <p:cNvPr id="24" name="그래픽 23">
                <a:extLst>
                  <a:ext uri="{FF2B5EF4-FFF2-40B4-BE49-F238E27FC236}">
                    <a16:creationId xmlns:a16="http://schemas.microsoft.com/office/drawing/2014/main" id="{027682A8-38DC-4D4D-A5C6-3ADF16FDF2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98043" y="90469"/>
                <a:ext cx="1259842" cy="528320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7157249-98B4-4409-BD2E-BCD21182F1E0}"/>
                  </a:ext>
                </a:extLst>
              </p:cNvPr>
              <p:cNvSpPr txBox="1"/>
              <p:nvPr/>
            </p:nvSpPr>
            <p:spPr>
              <a:xfrm>
                <a:off x="1523696" y="95569"/>
                <a:ext cx="19291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수업용 </a:t>
                </a:r>
                <a:r>
                  <a:rPr lang="en-US" altLang="ko-KR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PPT</a:t>
                </a:r>
                <a:endParaRPr lang="ko-KR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330B8A0-E480-4416-93D6-E7AA168B79F7}"/>
              </a:ext>
            </a:extLst>
          </p:cNvPr>
          <p:cNvSpPr txBox="1"/>
          <p:nvPr/>
        </p:nvSpPr>
        <p:spPr>
          <a:xfrm>
            <a:off x="4034608" y="370848"/>
            <a:ext cx="7842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3. </a:t>
            </a:r>
            <a:r>
              <a:rPr lang="ko-KR" altLang="en-US" sz="28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활용방법 안내</a:t>
            </a: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CC2F4300-6CDE-428C-B5D9-6D0FE960A814}"/>
              </a:ext>
            </a:extLst>
          </p:cNvPr>
          <p:cNvSpPr/>
          <p:nvPr/>
        </p:nvSpPr>
        <p:spPr>
          <a:xfrm>
            <a:off x="314740" y="1264916"/>
            <a:ext cx="11562521" cy="5349956"/>
          </a:xfrm>
          <a:prstGeom prst="roundRect">
            <a:avLst>
              <a:gd name="adj" fmla="val 965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4848B-E9ED-4017-B3EF-B90CAAB91D98}"/>
              </a:ext>
            </a:extLst>
          </p:cNvPr>
          <p:cNvSpPr txBox="1"/>
          <p:nvPr/>
        </p:nvSpPr>
        <p:spPr>
          <a:xfrm>
            <a:off x="471385" y="1397737"/>
            <a:ext cx="11142860" cy="1135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2. 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내가 쓴 이유들의 공통점을 생각해서 적습니다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그리고 그 공통점이 나에게 왜 중요한지 생각해보고 적습니다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258A49-3E1B-4E4F-A36B-028D99D07B67}"/>
              </a:ext>
            </a:extLst>
          </p:cNvPr>
          <p:cNvSpPr txBox="1"/>
          <p:nvPr/>
        </p:nvSpPr>
        <p:spPr>
          <a:xfrm>
            <a:off x="7014950" y="401626"/>
            <a:ext cx="486231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lang="ko-KR" altLang="en-US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차시 흥미 분석 활동</a:t>
            </a:r>
          </a:p>
        </p:txBody>
      </p:sp>
      <p:grpSp>
        <p:nvGrpSpPr>
          <p:cNvPr id="13" name="그룹 1009">
            <a:extLst>
              <a:ext uri="{FF2B5EF4-FFF2-40B4-BE49-F238E27FC236}">
                <a16:creationId xmlns:a16="http://schemas.microsoft.com/office/drawing/2014/main" id="{D424EEC0-D67F-4E46-A2C5-0B72D6F4502F}"/>
              </a:ext>
            </a:extLst>
          </p:cNvPr>
          <p:cNvGrpSpPr/>
          <p:nvPr/>
        </p:nvGrpSpPr>
        <p:grpSpPr>
          <a:xfrm>
            <a:off x="1632815" y="3530768"/>
            <a:ext cx="8820000" cy="1587600"/>
            <a:chOff x="4240279" y="5640132"/>
            <a:chExt cx="10586109" cy="1905500"/>
          </a:xfrm>
        </p:grpSpPr>
        <p:pic>
          <p:nvPicPr>
            <p:cNvPr id="15" name="Object 31">
              <a:extLst>
                <a:ext uri="{FF2B5EF4-FFF2-40B4-BE49-F238E27FC236}">
                  <a16:creationId xmlns:a16="http://schemas.microsoft.com/office/drawing/2014/main" id="{D38A7AF6-C526-4235-A9E9-5ACE908D1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40279" y="5640132"/>
              <a:ext cx="10586109" cy="1905500"/>
            </a:xfrm>
            <a:prstGeom prst="rect">
              <a:avLst/>
            </a:prstGeom>
          </p:spPr>
        </p:pic>
      </p:grpSp>
      <p:pic>
        <p:nvPicPr>
          <p:cNvPr id="17" name="Object 33">
            <a:extLst>
              <a:ext uri="{FF2B5EF4-FFF2-40B4-BE49-F238E27FC236}">
                <a16:creationId xmlns:a16="http://schemas.microsoft.com/office/drawing/2014/main" id="{7A7D3168-D3F8-4782-BD34-20893B3C096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60111" y="3982781"/>
            <a:ext cx="7071777" cy="1192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BD7C64B-11B2-46E6-A9E4-DC6221EF4EA8}"/>
              </a:ext>
            </a:extLst>
          </p:cNvPr>
          <p:cNvSpPr txBox="1"/>
          <p:nvPr/>
        </p:nvSpPr>
        <p:spPr>
          <a:xfrm>
            <a:off x="1632815" y="3057961"/>
            <a:ext cx="762732" cy="459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예시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CCC10BF-1AD1-4117-A5C6-711B0D5BCA87}"/>
              </a:ext>
            </a:extLst>
          </p:cNvPr>
          <p:cNvSpPr txBox="1"/>
          <p:nvPr/>
        </p:nvSpPr>
        <p:spPr>
          <a:xfrm>
            <a:off x="8709939" y="6025136"/>
            <a:ext cx="3322589" cy="459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활동지에 적어보세요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46229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:a16="http://schemas.microsoft.com/office/drawing/2014/main" id="{6ACF7514-9A1B-4410-BD56-9584AC8ED6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CA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ADA8AD69-88D6-4BC0-A8F6-9FFE7D1F6A2B}"/>
              </a:ext>
            </a:extLst>
          </p:cNvPr>
          <p:cNvGrpSpPr/>
          <p:nvPr/>
        </p:nvGrpSpPr>
        <p:grpSpPr>
          <a:xfrm>
            <a:off x="0" y="243128"/>
            <a:ext cx="3836566" cy="783760"/>
            <a:chOff x="0" y="338664"/>
            <a:chExt cx="3836566" cy="7837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화살표: 오각형 21">
              <a:extLst>
                <a:ext uri="{FF2B5EF4-FFF2-40B4-BE49-F238E27FC236}">
                  <a16:creationId xmlns:a16="http://schemas.microsoft.com/office/drawing/2014/main" id="{A3C860E2-79D3-4C7C-B9B4-645770416457}"/>
                </a:ext>
              </a:extLst>
            </p:cNvPr>
            <p:cNvSpPr/>
            <p:nvPr/>
          </p:nvSpPr>
          <p:spPr>
            <a:xfrm>
              <a:off x="0" y="338664"/>
              <a:ext cx="3836566" cy="783760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87834CCA-6531-42EC-A4E3-81A0283C63FB}"/>
                </a:ext>
              </a:extLst>
            </p:cNvPr>
            <p:cNvGrpSpPr/>
            <p:nvPr/>
          </p:nvGrpSpPr>
          <p:grpSpPr>
            <a:xfrm>
              <a:off x="198043" y="466384"/>
              <a:ext cx="3254841" cy="528320"/>
              <a:chOff x="198043" y="90469"/>
              <a:chExt cx="3254841" cy="528320"/>
            </a:xfrm>
          </p:grpSpPr>
          <p:pic>
            <p:nvPicPr>
              <p:cNvPr id="24" name="그래픽 23">
                <a:extLst>
                  <a:ext uri="{FF2B5EF4-FFF2-40B4-BE49-F238E27FC236}">
                    <a16:creationId xmlns:a16="http://schemas.microsoft.com/office/drawing/2014/main" id="{027682A8-38DC-4D4D-A5C6-3ADF16FDF2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98043" y="90469"/>
                <a:ext cx="1259842" cy="528320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7157249-98B4-4409-BD2E-BCD21182F1E0}"/>
                  </a:ext>
                </a:extLst>
              </p:cNvPr>
              <p:cNvSpPr txBox="1"/>
              <p:nvPr/>
            </p:nvSpPr>
            <p:spPr>
              <a:xfrm>
                <a:off x="1523696" y="95569"/>
                <a:ext cx="19291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수업용 </a:t>
                </a:r>
                <a:r>
                  <a:rPr lang="en-US" altLang="ko-KR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PPT</a:t>
                </a:r>
                <a:endParaRPr lang="ko-KR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330B8A0-E480-4416-93D6-E7AA168B79F7}"/>
              </a:ext>
            </a:extLst>
          </p:cNvPr>
          <p:cNvSpPr txBox="1"/>
          <p:nvPr/>
        </p:nvSpPr>
        <p:spPr>
          <a:xfrm>
            <a:off x="4034608" y="370848"/>
            <a:ext cx="7842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3. </a:t>
            </a:r>
            <a:r>
              <a:rPr lang="ko-KR" altLang="en-US" sz="28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활용방법 안내</a:t>
            </a: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CC2F4300-6CDE-428C-B5D9-6D0FE960A814}"/>
              </a:ext>
            </a:extLst>
          </p:cNvPr>
          <p:cNvSpPr/>
          <p:nvPr/>
        </p:nvSpPr>
        <p:spPr>
          <a:xfrm>
            <a:off x="314740" y="1264916"/>
            <a:ext cx="11562521" cy="5349956"/>
          </a:xfrm>
          <a:prstGeom prst="roundRect">
            <a:avLst>
              <a:gd name="adj" fmla="val 965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4848B-E9ED-4017-B3EF-B90CAAB91D98}"/>
              </a:ext>
            </a:extLst>
          </p:cNvPr>
          <p:cNvSpPr txBox="1"/>
          <p:nvPr/>
        </p:nvSpPr>
        <p:spPr>
          <a:xfrm>
            <a:off x="471385" y="1397737"/>
            <a:ext cx="11142860" cy="1689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3. </a:t>
            </a:r>
            <a:r>
              <a:rPr lang="ko-KR" altLang="en-US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직업카드 </a:t>
            </a:r>
            <a:r>
              <a:rPr lang="en-US" altLang="ko-KR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90</a:t>
            </a:r>
            <a:r>
              <a:rPr lang="ko-KR" altLang="en-US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장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을 책상에 펼친 후 </a:t>
            </a:r>
            <a:r>
              <a:rPr lang="ko-KR" altLang="en-US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하는 일</a:t>
            </a:r>
            <a:r>
              <a:rPr lang="en-US" altLang="ko-KR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되는 길</a:t>
            </a:r>
            <a:r>
              <a:rPr lang="en-US" altLang="ko-KR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요구능력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등을 자세히 살펴봅니다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직업카드 탐색이 끝나면 </a:t>
            </a:r>
            <a:r>
              <a:rPr lang="ko-KR" altLang="en-US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각자 싫어하는 직업 </a:t>
            </a:r>
            <a:r>
              <a:rPr lang="en-US" altLang="ko-KR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r>
              <a:rPr lang="ko-KR" altLang="en-US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를 찾아서 직업명과 그 이유를 적습니다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258A49-3E1B-4E4F-A36B-028D99D07B67}"/>
              </a:ext>
            </a:extLst>
          </p:cNvPr>
          <p:cNvSpPr txBox="1"/>
          <p:nvPr/>
        </p:nvSpPr>
        <p:spPr>
          <a:xfrm>
            <a:off x="7014950" y="401626"/>
            <a:ext cx="486231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lang="ko-KR" altLang="en-US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차시 흥미 분석 활동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C192B0C6-D089-4DD2-BBBC-2F521602FB8F}"/>
              </a:ext>
            </a:extLst>
          </p:cNvPr>
          <p:cNvGrpSpPr/>
          <p:nvPr/>
        </p:nvGrpSpPr>
        <p:grpSpPr>
          <a:xfrm>
            <a:off x="3625069" y="3321709"/>
            <a:ext cx="8082308" cy="2747984"/>
            <a:chOff x="4509935" y="3622563"/>
            <a:chExt cx="6881965" cy="2339868"/>
          </a:xfrm>
        </p:grpSpPr>
        <p:grpSp>
          <p:nvGrpSpPr>
            <p:cNvPr id="13" name="그룹 1009">
              <a:extLst>
                <a:ext uri="{FF2B5EF4-FFF2-40B4-BE49-F238E27FC236}">
                  <a16:creationId xmlns:a16="http://schemas.microsoft.com/office/drawing/2014/main" id="{FDB31F6E-28FA-4B8F-B614-182FF4140FD5}"/>
                </a:ext>
              </a:extLst>
            </p:cNvPr>
            <p:cNvGrpSpPr/>
            <p:nvPr/>
          </p:nvGrpSpPr>
          <p:grpSpPr>
            <a:xfrm>
              <a:off x="4509935" y="3622563"/>
              <a:ext cx="6881965" cy="2339868"/>
              <a:chOff x="7278535" y="5498018"/>
              <a:chExt cx="9421187" cy="3203204"/>
            </a:xfrm>
          </p:grpSpPr>
          <p:pic>
            <p:nvPicPr>
              <p:cNvPr id="15" name="Object 31">
                <a:extLst>
                  <a:ext uri="{FF2B5EF4-FFF2-40B4-BE49-F238E27FC236}">
                    <a16:creationId xmlns:a16="http://schemas.microsoft.com/office/drawing/2014/main" id="{53E5729A-3F64-4418-A84D-4A5BAB8337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278535" y="5498018"/>
                <a:ext cx="9421187" cy="3203204"/>
              </a:xfrm>
              <a:prstGeom prst="rect">
                <a:avLst/>
              </a:prstGeom>
            </p:spPr>
          </p:pic>
        </p:grpSp>
        <p:pic>
          <p:nvPicPr>
            <p:cNvPr id="50" name="Object 73">
              <a:extLst>
                <a:ext uri="{FF2B5EF4-FFF2-40B4-BE49-F238E27FC236}">
                  <a16:creationId xmlns:a16="http://schemas.microsoft.com/office/drawing/2014/main" id="{07329533-2643-4DA6-856D-476309001D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41496" y="4302471"/>
              <a:ext cx="1314346" cy="408768"/>
            </a:xfrm>
            <a:prstGeom prst="rect">
              <a:avLst/>
            </a:prstGeom>
          </p:spPr>
        </p:pic>
        <p:pic>
          <p:nvPicPr>
            <p:cNvPr id="51" name="Object 74">
              <a:extLst>
                <a:ext uri="{FF2B5EF4-FFF2-40B4-BE49-F238E27FC236}">
                  <a16:creationId xmlns:a16="http://schemas.microsoft.com/office/drawing/2014/main" id="{9BD9C2AE-B65C-4FB5-BDE0-233ED86F0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41496" y="4579380"/>
              <a:ext cx="1106817" cy="408768"/>
            </a:xfrm>
            <a:prstGeom prst="rect">
              <a:avLst/>
            </a:prstGeom>
          </p:spPr>
        </p:pic>
        <p:pic>
          <p:nvPicPr>
            <p:cNvPr id="52" name="Object 75">
              <a:extLst>
                <a:ext uri="{FF2B5EF4-FFF2-40B4-BE49-F238E27FC236}">
                  <a16:creationId xmlns:a16="http://schemas.microsoft.com/office/drawing/2014/main" id="{95160B15-6987-4E7E-9DAC-416F13C33F6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59374" y="4862634"/>
              <a:ext cx="1377233" cy="345880"/>
            </a:xfrm>
            <a:prstGeom prst="rect">
              <a:avLst/>
            </a:prstGeom>
          </p:spPr>
        </p:pic>
        <p:pic>
          <p:nvPicPr>
            <p:cNvPr id="53" name="Object 76">
              <a:extLst>
                <a:ext uri="{FF2B5EF4-FFF2-40B4-BE49-F238E27FC236}">
                  <a16:creationId xmlns:a16="http://schemas.microsoft.com/office/drawing/2014/main" id="{CA052E5E-EEB9-4F94-9E86-58BADFD0CD3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52828" y="5100896"/>
              <a:ext cx="1220015" cy="402480"/>
            </a:xfrm>
            <a:prstGeom prst="rect">
              <a:avLst/>
            </a:prstGeom>
          </p:spPr>
        </p:pic>
        <p:pic>
          <p:nvPicPr>
            <p:cNvPr id="54" name="Object 77">
              <a:extLst>
                <a:ext uri="{FF2B5EF4-FFF2-40B4-BE49-F238E27FC236}">
                  <a16:creationId xmlns:a16="http://schemas.microsoft.com/office/drawing/2014/main" id="{EA1BC1EE-94EF-44DB-A2A7-1EA8F3AD9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35879" y="5359110"/>
              <a:ext cx="999910" cy="402480"/>
            </a:xfrm>
            <a:prstGeom prst="rect">
              <a:avLst/>
            </a:prstGeom>
          </p:spPr>
        </p:pic>
        <p:pic>
          <p:nvPicPr>
            <p:cNvPr id="55" name="Object 78">
              <a:extLst>
                <a:ext uri="{FF2B5EF4-FFF2-40B4-BE49-F238E27FC236}">
                  <a16:creationId xmlns:a16="http://schemas.microsoft.com/office/drawing/2014/main" id="{70F982BA-26D7-4B23-B639-BD9442FC6A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136160" y="4355925"/>
              <a:ext cx="3263855" cy="301860"/>
            </a:xfrm>
            <a:prstGeom prst="rect">
              <a:avLst/>
            </a:prstGeom>
          </p:spPr>
        </p:pic>
        <p:pic>
          <p:nvPicPr>
            <p:cNvPr id="56" name="Object 79">
              <a:extLst>
                <a:ext uri="{FF2B5EF4-FFF2-40B4-BE49-F238E27FC236}">
                  <a16:creationId xmlns:a16="http://schemas.microsoft.com/office/drawing/2014/main" id="{DEDF3D65-0464-4FEE-B586-77CB6FDBD5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35435" y="4621166"/>
              <a:ext cx="2867664" cy="301860"/>
            </a:xfrm>
            <a:prstGeom prst="rect">
              <a:avLst/>
            </a:prstGeom>
          </p:spPr>
        </p:pic>
        <p:pic>
          <p:nvPicPr>
            <p:cNvPr id="57" name="Object 80">
              <a:extLst>
                <a:ext uri="{FF2B5EF4-FFF2-40B4-BE49-F238E27FC236}">
                  <a16:creationId xmlns:a16="http://schemas.microsoft.com/office/drawing/2014/main" id="{F30F5D75-8267-4746-A4C0-A2944278A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135435" y="4915671"/>
              <a:ext cx="3125502" cy="257838"/>
            </a:xfrm>
            <a:prstGeom prst="rect">
              <a:avLst/>
            </a:prstGeom>
          </p:spPr>
        </p:pic>
        <p:pic>
          <p:nvPicPr>
            <p:cNvPr id="58" name="Object 81">
              <a:extLst>
                <a:ext uri="{FF2B5EF4-FFF2-40B4-BE49-F238E27FC236}">
                  <a16:creationId xmlns:a16="http://schemas.microsoft.com/office/drawing/2014/main" id="{02941356-D56C-403D-BF0E-1FEB48B92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64285" y="5166094"/>
              <a:ext cx="2961995" cy="301860"/>
            </a:xfrm>
            <a:prstGeom prst="rect">
              <a:avLst/>
            </a:prstGeom>
          </p:spPr>
        </p:pic>
        <p:pic>
          <p:nvPicPr>
            <p:cNvPr id="59" name="Object 82">
              <a:extLst>
                <a:ext uri="{FF2B5EF4-FFF2-40B4-BE49-F238E27FC236}">
                  <a16:creationId xmlns:a16="http://schemas.microsoft.com/office/drawing/2014/main" id="{7E4B0030-CDC8-4A62-9EE6-3E9CAE162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135435" y="5420073"/>
              <a:ext cx="1792290" cy="270416"/>
            </a:xfrm>
            <a:prstGeom prst="rect">
              <a:avLst/>
            </a:prstGeom>
          </p:spPr>
        </p:pic>
        <p:pic>
          <p:nvPicPr>
            <p:cNvPr id="60" name="Object 83">
              <a:extLst>
                <a:ext uri="{FF2B5EF4-FFF2-40B4-BE49-F238E27FC236}">
                  <a16:creationId xmlns:a16="http://schemas.microsoft.com/office/drawing/2014/main" id="{F1CB01A0-6C4E-4E50-A251-EF55088C7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847133" y="4442890"/>
              <a:ext cx="1276613" cy="874134"/>
            </a:xfrm>
            <a:prstGeom prst="rect">
              <a:avLst/>
            </a:prstGeom>
          </p:spPr>
        </p:pic>
      </p:grp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0CBE38AC-6681-4A67-A6D3-C52761F11FEE}"/>
              </a:ext>
            </a:extLst>
          </p:cNvPr>
          <p:cNvGrpSpPr/>
          <p:nvPr/>
        </p:nvGrpSpPr>
        <p:grpSpPr>
          <a:xfrm>
            <a:off x="692310" y="3312567"/>
            <a:ext cx="2689034" cy="2898904"/>
            <a:chOff x="4450663" y="2546693"/>
            <a:chExt cx="3227282" cy="3479160"/>
          </a:xfrm>
        </p:grpSpPr>
        <p:sp>
          <p:nvSpPr>
            <p:cNvPr id="90" name="직사각형 89">
              <a:extLst>
                <a:ext uri="{FF2B5EF4-FFF2-40B4-BE49-F238E27FC236}">
                  <a16:creationId xmlns:a16="http://schemas.microsoft.com/office/drawing/2014/main" id="{1EE81EF8-0217-4233-B287-827D28564BCA}"/>
                </a:ext>
              </a:extLst>
            </p:cNvPr>
            <p:cNvSpPr/>
            <p:nvPr/>
          </p:nvSpPr>
          <p:spPr>
            <a:xfrm rot="19677887">
              <a:off x="6322192" y="3353431"/>
              <a:ext cx="652660" cy="911489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91" name="그룹 1010">
              <a:extLst>
                <a:ext uri="{FF2B5EF4-FFF2-40B4-BE49-F238E27FC236}">
                  <a16:creationId xmlns:a16="http://schemas.microsoft.com/office/drawing/2014/main" id="{B64BDAE4-B0AF-44A2-BEB3-9A8444FE3E3F}"/>
                </a:ext>
              </a:extLst>
            </p:cNvPr>
            <p:cNvGrpSpPr/>
            <p:nvPr/>
          </p:nvGrpSpPr>
          <p:grpSpPr>
            <a:xfrm>
              <a:off x="6323848" y="3349878"/>
              <a:ext cx="653431" cy="911489"/>
              <a:chOff x="9928884" y="5641588"/>
              <a:chExt cx="857287" cy="1195853"/>
            </a:xfrm>
          </p:grpSpPr>
          <p:pic>
            <p:nvPicPr>
              <p:cNvPr id="125" name="Object 31">
                <a:extLst>
                  <a:ext uri="{FF2B5EF4-FFF2-40B4-BE49-F238E27FC236}">
                    <a16:creationId xmlns:a16="http://schemas.microsoft.com/office/drawing/2014/main" id="{2D0FEBD8-C6FF-46D7-AA19-71528C1BE2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 rot="-1920000">
                <a:off x="9928884" y="5641588"/>
                <a:ext cx="857287" cy="1195853"/>
              </a:xfrm>
              <a:prstGeom prst="rect">
                <a:avLst/>
              </a:prstGeom>
            </p:spPr>
          </p:pic>
        </p:grpSp>
        <p:grpSp>
          <p:nvGrpSpPr>
            <p:cNvPr id="92" name="그룹 1011">
              <a:extLst>
                <a:ext uri="{FF2B5EF4-FFF2-40B4-BE49-F238E27FC236}">
                  <a16:creationId xmlns:a16="http://schemas.microsoft.com/office/drawing/2014/main" id="{5A2F27A8-A4CF-4AED-8C47-75A92F2DF7CA}"/>
                </a:ext>
              </a:extLst>
            </p:cNvPr>
            <p:cNvGrpSpPr/>
            <p:nvPr/>
          </p:nvGrpSpPr>
          <p:grpSpPr>
            <a:xfrm>
              <a:off x="6156383" y="2549798"/>
              <a:ext cx="652096" cy="904710"/>
              <a:chOff x="9709173" y="4591901"/>
              <a:chExt cx="855535" cy="1186959"/>
            </a:xfrm>
          </p:grpSpPr>
          <p:pic>
            <p:nvPicPr>
              <p:cNvPr id="124" name="Object 34">
                <a:extLst>
                  <a:ext uri="{FF2B5EF4-FFF2-40B4-BE49-F238E27FC236}">
                    <a16:creationId xmlns:a16="http://schemas.microsoft.com/office/drawing/2014/main" id="{7EB94C89-CCE6-471F-B0C1-09059E9EE2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 rot="-1080000">
                <a:off x="9709173" y="4591901"/>
                <a:ext cx="855535" cy="1186959"/>
              </a:xfrm>
              <a:prstGeom prst="rect">
                <a:avLst/>
              </a:prstGeom>
            </p:spPr>
          </p:pic>
        </p:grpSp>
        <p:grpSp>
          <p:nvGrpSpPr>
            <p:cNvPr id="93" name="그룹 1012">
              <a:extLst>
                <a:ext uri="{FF2B5EF4-FFF2-40B4-BE49-F238E27FC236}">
                  <a16:creationId xmlns:a16="http://schemas.microsoft.com/office/drawing/2014/main" id="{5C1B69BC-6F5B-4555-AD79-4C81C403A482}"/>
                </a:ext>
              </a:extLst>
            </p:cNvPr>
            <p:cNvGrpSpPr/>
            <p:nvPr/>
          </p:nvGrpSpPr>
          <p:grpSpPr>
            <a:xfrm>
              <a:off x="4452598" y="4911144"/>
              <a:ext cx="651538" cy="907667"/>
              <a:chOff x="7473845" y="7689935"/>
              <a:chExt cx="854803" cy="1190839"/>
            </a:xfrm>
          </p:grpSpPr>
          <p:pic>
            <p:nvPicPr>
              <p:cNvPr id="123" name="Object 37">
                <a:extLst>
                  <a:ext uri="{FF2B5EF4-FFF2-40B4-BE49-F238E27FC236}">
                    <a16:creationId xmlns:a16="http://schemas.microsoft.com/office/drawing/2014/main" id="{382BC8AE-8984-4D35-9229-6320EA4C71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 rot="2460000">
                <a:off x="7473845" y="7689935"/>
                <a:ext cx="854803" cy="1190839"/>
              </a:xfrm>
              <a:prstGeom prst="rect">
                <a:avLst/>
              </a:prstGeom>
            </p:spPr>
          </p:pic>
        </p:grpSp>
        <p:sp>
          <p:nvSpPr>
            <p:cNvPr id="94" name="직사각형 93">
              <a:extLst>
                <a:ext uri="{FF2B5EF4-FFF2-40B4-BE49-F238E27FC236}">
                  <a16:creationId xmlns:a16="http://schemas.microsoft.com/office/drawing/2014/main" id="{674B9AB3-F33B-4FAF-8C6F-56B9B13BB0C1}"/>
                </a:ext>
              </a:extLst>
            </p:cNvPr>
            <p:cNvSpPr/>
            <p:nvPr/>
          </p:nvSpPr>
          <p:spPr>
            <a:xfrm rot="971445">
              <a:off x="5225807" y="2548610"/>
              <a:ext cx="667084" cy="911489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5" name="직사각형 94">
              <a:extLst>
                <a:ext uri="{FF2B5EF4-FFF2-40B4-BE49-F238E27FC236}">
                  <a16:creationId xmlns:a16="http://schemas.microsoft.com/office/drawing/2014/main" id="{AC4CBC4B-6E1F-4877-9EF5-D964E0D18CE8}"/>
                </a:ext>
              </a:extLst>
            </p:cNvPr>
            <p:cNvSpPr/>
            <p:nvPr/>
          </p:nvSpPr>
          <p:spPr>
            <a:xfrm rot="2492192">
              <a:off x="4452941" y="4909349"/>
              <a:ext cx="644422" cy="911489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96" name="그룹 1013">
              <a:extLst>
                <a:ext uri="{FF2B5EF4-FFF2-40B4-BE49-F238E27FC236}">
                  <a16:creationId xmlns:a16="http://schemas.microsoft.com/office/drawing/2014/main" id="{D3AADF7F-60E3-4FE3-BCCE-722072F2557D}"/>
                </a:ext>
              </a:extLst>
            </p:cNvPr>
            <p:cNvGrpSpPr/>
            <p:nvPr/>
          </p:nvGrpSpPr>
          <p:grpSpPr>
            <a:xfrm>
              <a:off x="4450663" y="2801113"/>
              <a:ext cx="655407" cy="908579"/>
              <a:chOff x="7471307" y="4921621"/>
              <a:chExt cx="859880" cy="1192036"/>
            </a:xfrm>
          </p:grpSpPr>
          <p:pic>
            <p:nvPicPr>
              <p:cNvPr id="122" name="Object 40">
                <a:extLst>
                  <a:ext uri="{FF2B5EF4-FFF2-40B4-BE49-F238E27FC236}">
                    <a16:creationId xmlns:a16="http://schemas.microsoft.com/office/drawing/2014/main" id="{40B2ABDF-D0BD-4CEF-B00A-8CFC153550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 rot="-1500000">
                <a:off x="7471307" y="4921621"/>
                <a:ext cx="859880" cy="1192036"/>
              </a:xfrm>
              <a:prstGeom prst="rect">
                <a:avLst/>
              </a:prstGeom>
            </p:spPr>
          </p:pic>
        </p:grpSp>
        <p:grpSp>
          <p:nvGrpSpPr>
            <p:cNvPr id="97" name="그룹 1014">
              <a:extLst>
                <a:ext uri="{FF2B5EF4-FFF2-40B4-BE49-F238E27FC236}">
                  <a16:creationId xmlns:a16="http://schemas.microsoft.com/office/drawing/2014/main" id="{E1BC71E5-ED43-420F-9D9F-CDB7233048A8}"/>
                </a:ext>
              </a:extLst>
            </p:cNvPr>
            <p:cNvGrpSpPr/>
            <p:nvPr/>
          </p:nvGrpSpPr>
          <p:grpSpPr>
            <a:xfrm>
              <a:off x="6996263" y="2816842"/>
              <a:ext cx="652830" cy="901750"/>
              <a:chOff x="10811077" y="4942257"/>
              <a:chExt cx="856498" cy="1183076"/>
            </a:xfrm>
          </p:grpSpPr>
          <p:pic>
            <p:nvPicPr>
              <p:cNvPr id="121" name="Object 43">
                <a:extLst>
                  <a:ext uri="{FF2B5EF4-FFF2-40B4-BE49-F238E27FC236}">
                    <a16:creationId xmlns:a16="http://schemas.microsoft.com/office/drawing/2014/main" id="{B4E8F2A0-A3A0-49E0-A359-C3BA0DD7D8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 rot="1260000">
                <a:off x="10811077" y="4942257"/>
                <a:ext cx="856498" cy="1183076"/>
              </a:xfrm>
              <a:prstGeom prst="rect">
                <a:avLst/>
              </a:prstGeom>
            </p:spPr>
          </p:pic>
        </p:grpSp>
        <p:sp>
          <p:nvSpPr>
            <p:cNvPr id="98" name="직사각형 97">
              <a:extLst>
                <a:ext uri="{FF2B5EF4-FFF2-40B4-BE49-F238E27FC236}">
                  <a16:creationId xmlns:a16="http://schemas.microsoft.com/office/drawing/2014/main" id="{03C3433B-8005-49C9-9D6F-3E1C663C3C6E}"/>
                </a:ext>
              </a:extLst>
            </p:cNvPr>
            <p:cNvSpPr/>
            <p:nvPr/>
          </p:nvSpPr>
          <p:spPr>
            <a:xfrm rot="832362">
              <a:off x="5385438" y="3789487"/>
              <a:ext cx="655735" cy="901115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99" name="그룹 1015">
              <a:extLst>
                <a:ext uri="{FF2B5EF4-FFF2-40B4-BE49-F238E27FC236}">
                  <a16:creationId xmlns:a16="http://schemas.microsoft.com/office/drawing/2014/main" id="{F50E6F42-3D1D-4E8B-AE7C-E4D96B4BE6CE}"/>
                </a:ext>
              </a:extLst>
            </p:cNvPr>
            <p:cNvGrpSpPr/>
            <p:nvPr/>
          </p:nvGrpSpPr>
          <p:grpSpPr>
            <a:xfrm>
              <a:off x="5231664" y="2546693"/>
              <a:ext cx="651742" cy="904675"/>
              <a:chOff x="8495963" y="4587828"/>
              <a:chExt cx="855071" cy="1186913"/>
            </a:xfrm>
          </p:grpSpPr>
          <p:pic>
            <p:nvPicPr>
              <p:cNvPr id="120" name="Object 46">
                <a:extLst>
                  <a:ext uri="{FF2B5EF4-FFF2-40B4-BE49-F238E27FC236}">
                    <a16:creationId xmlns:a16="http://schemas.microsoft.com/office/drawing/2014/main" id="{D351B68F-B752-4539-B83B-B619FD9A02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 rot="1020000">
                <a:off x="8495963" y="4587828"/>
                <a:ext cx="855071" cy="1186913"/>
              </a:xfrm>
              <a:prstGeom prst="rect">
                <a:avLst/>
              </a:prstGeom>
            </p:spPr>
          </p:pic>
        </p:grpSp>
        <p:grpSp>
          <p:nvGrpSpPr>
            <p:cNvPr id="100" name="그룹 1016">
              <a:extLst>
                <a:ext uri="{FF2B5EF4-FFF2-40B4-BE49-F238E27FC236}">
                  <a16:creationId xmlns:a16="http://schemas.microsoft.com/office/drawing/2014/main" id="{8A16DCF1-627F-4518-8A90-7826F96C2FE4}"/>
                </a:ext>
              </a:extLst>
            </p:cNvPr>
            <p:cNvGrpSpPr/>
            <p:nvPr/>
          </p:nvGrpSpPr>
          <p:grpSpPr>
            <a:xfrm>
              <a:off x="5419417" y="4751913"/>
              <a:ext cx="653431" cy="911489"/>
              <a:chOff x="8742290" y="7481027"/>
              <a:chExt cx="857287" cy="1195853"/>
            </a:xfrm>
          </p:grpSpPr>
          <p:pic>
            <p:nvPicPr>
              <p:cNvPr id="119" name="Object 49">
                <a:extLst>
                  <a:ext uri="{FF2B5EF4-FFF2-40B4-BE49-F238E27FC236}">
                    <a16:creationId xmlns:a16="http://schemas.microsoft.com/office/drawing/2014/main" id="{4A3FBECC-E3F0-486F-9CBE-D9BAE5E305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8742290" y="7481027"/>
                <a:ext cx="857287" cy="1195853"/>
              </a:xfrm>
              <a:prstGeom prst="rect">
                <a:avLst/>
              </a:prstGeom>
            </p:spPr>
          </p:pic>
        </p:grpSp>
        <p:grpSp>
          <p:nvGrpSpPr>
            <p:cNvPr id="101" name="그룹 1017">
              <a:extLst>
                <a:ext uri="{FF2B5EF4-FFF2-40B4-BE49-F238E27FC236}">
                  <a16:creationId xmlns:a16="http://schemas.microsoft.com/office/drawing/2014/main" id="{D92388C6-78C7-42EE-B77D-2769055E256D}"/>
                </a:ext>
              </a:extLst>
            </p:cNvPr>
            <p:cNvGrpSpPr/>
            <p:nvPr/>
          </p:nvGrpSpPr>
          <p:grpSpPr>
            <a:xfrm>
              <a:off x="5390635" y="3781762"/>
              <a:ext cx="652096" cy="904710"/>
              <a:chOff x="8704529" y="6208211"/>
              <a:chExt cx="855535" cy="1186959"/>
            </a:xfrm>
          </p:grpSpPr>
          <p:pic>
            <p:nvPicPr>
              <p:cNvPr id="118" name="Object 52">
                <a:extLst>
                  <a:ext uri="{FF2B5EF4-FFF2-40B4-BE49-F238E27FC236}">
                    <a16:creationId xmlns:a16="http://schemas.microsoft.com/office/drawing/2014/main" id="{9A976C67-AEC3-4B5A-8B7F-52EDBF66BE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 rot="840000">
                <a:off x="8704529" y="6208211"/>
                <a:ext cx="855535" cy="1186959"/>
              </a:xfrm>
              <a:prstGeom prst="rect">
                <a:avLst/>
              </a:prstGeom>
            </p:spPr>
          </p:pic>
        </p:grpSp>
        <p:grpSp>
          <p:nvGrpSpPr>
            <p:cNvPr id="102" name="그룹 1018">
              <a:extLst>
                <a:ext uri="{FF2B5EF4-FFF2-40B4-BE49-F238E27FC236}">
                  <a16:creationId xmlns:a16="http://schemas.microsoft.com/office/drawing/2014/main" id="{1553A5A5-7BC1-4ADD-871B-A6EC3A00FC67}"/>
                </a:ext>
              </a:extLst>
            </p:cNvPr>
            <p:cNvGrpSpPr/>
            <p:nvPr/>
          </p:nvGrpSpPr>
          <p:grpSpPr>
            <a:xfrm>
              <a:off x="4470003" y="4029942"/>
              <a:ext cx="651538" cy="907667"/>
              <a:chOff x="7496680" y="6533817"/>
              <a:chExt cx="854803" cy="1190839"/>
            </a:xfrm>
          </p:grpSpPr>
          <p:pic>
            <p:nvPicPr>
              <p:cNvPr id="117" name="Object 55">
                <a:extLst>
                  <a:ext uri="{FF2B5EF4-FFF2-40B4-BE49-F238E27FC236}">
                    <a16:creationId xmlns:a16="http://schemas.microsoft.com/office/drawing/2014/main" id="{06C13559-BF5E-4032-929E-D7C45348EF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 rot="-1620000">
                <a:off x="7496680" y="6533817"/>
                <a:ext cx="854803" cy="1190839"/>
              </a:xfrm>
              <a:prstGeom prst="rect">
                <a:avLst/>
              </a:prstGeom>
            </p:spPr>
          </p:pic>
        </p:grpSp>
        <p:sp>
          <p:nvSpPr>
            <p:cNvPr id="103" name="직사각형 102">
              <a:extLst>
                <a:ext uri="{FF2B5EF4-FFF2-40B4-BE49-F238E27FC236}">
                  <a16:creationId xmlns:a16="http://schemas.microsoft.com/office/drawing/2014/main" id="{450C1FDB-80D3-4CA3-AA33-98E2D15B7224}"/>
                </a:ext>
              </a:extLst>
            </p:cNvPr>
            <p:cNvSpPr/>
            <p:nvPr/>
          </p:nvSpPr>
          <p:spPr>
            <a:xfrm rot="1673723">
              <a:off x="6317553" y="5114364"/>
              <a:ext cx="657428" cy="911489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04" name="그룹 1019">
              <a:extLst>
                <a:ext uri="{FF2B5EF4-FFF2-40B4-BE49-F238E27FC236}">
                  <a16:creationId xmlns:a16="http://schemas.microsoft.com/office/drawing/2014/main" id="{6C5DEF6A-AC15-4E9D-B626-F86BBEADD709}"/>
                </a:ext>
              </a:extLst>
            </p:cNvPr>
            <p:cNvGrpSpPr/>
            <p:nvPr/>
          </p:nvGrpSpPr>
          <p:grpSpPr>
            <a:xfrm>
              <a:off x="6322860" y="5113149"/>
              <a:ext cx="655407" cy="908579"/>
              <a:chOff x="9927587" y="7954960"/>
              <a:chExt cx="859880" cy="1192036"/>
            </a:xfrm>
          </p:grpSpPr>
          <p:pic>
            <p:nvPicPr>
              <p:cNvPr id="116" name="Object 58">
                <a:extLst>
                  <a:ext uri="{FF2B5EF4-FFF2-40B4-BE49-F238E27FC236}">
                    <a16:creationId xmlns:a16="http://schemas.microsoft.com/office/drawing/2014/main" id="{E32DF64E-70F7-4F0C-8EAA-246705E64D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 rot="1680000">
                <a:off x="9927587" y="7954960"/>
                <a:ext cx="859880" cy="1192036"/>
              </a:xfrm>
              <a:prstGeom prst="rect">
                <a:avLst/>
              </a:prstGeom>
            </p:spPr>
          </p:pic>
        </p:grpSp>
        <p:grpSp>
          <p:nvGrpSpPr>
            <p:cNvPr id="105" name="그룹 1020">
              <a:extLst>
                <a:ext uri="{FF2B5EF4-FFF2-40B4-BE49-F238E27FC236}">
                  <a16:creationId xmlns:a16="http://schemas.microsoft.com/office/drawing/2014/main" id="{AB84C841-18BA-4E5E-9CAA-FAC301A75117}"/>
                </a:ext>
              </a:extLst>
            </p:cNvPr>
            <p:cNvGrpSpPr/>
            <p:nvPr/>
          </p:nvGrpSpPr>
          <p:grpSpPr>
            <a:xfrm>
              <a:off x="6043699" y="4186061"/>
              <a:ext cx="652830" cy="901750"/>
              <a:chOff x="9561335" y="6738642"/>
              <a:chExt cx="856498" cy="1183076"/>
            </a:xfrm>
          </p:grpSpPr>
          <p:pic>
            <p:nvPicPr>
              <p:cNvPr id="115" name="Object 61">
                <a:extLst>
                  <a:ext uri="{FF2B5EF4-FFF2-40B4-BE49-F238E27FC236}">
                    <a16:creationId xmlns:a16="http://schemas.microsoft.com/office/drawing/2014/main" id="{DFAAEA2E-BA15-4CBA-8DDD-06353CB9E3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 rot="-540000">
                <a:off x="9561335" y="6738642"/>
                <a:ext cx="856498" cy="1183076"/>
              </a:xfrm>
              <a:prstGeom prst="rect">
                <a:avLst/>
              </a:prstGeom>
            </p:spPr>
          </p:pic>
        </p:grpSp>
        <p:grpSp>
          <p:nvGrpSpPr>
            <p:cNvPr id="106" name="그룹 1021">
              <a:extLst>
                <a:ext uri="{FF2B5EF4-FFF2-40B4-BE49-F238E27FC236}">
                  <a16:creationId xmlns:a16="http://schemas.microsoft.com/office/drawing/2014/main" id="{05D79EAE-891D-44BD-BC48-AFE2FA12B86D}"/>
                </a:ext>
              </a:extLst>
            </p:cNvPr>
            <p:cNvGrpSpPr/>
            <p:nvPr/>
          </p:nvGrpSpPr>
          <p:grpSpPr>
            <a:xfrm>
              <a:off x="7026203" y="4009162"/>
              <a:ext cx="651742" cy="904675"/>
              <a:chOff x="10850358" y="6506554"/>
              <a:chExt cx="855071" cy="1186913"/>
            </a:xfrm>
          </p:grpSpPr>
          <p:pic>
            <p:nvPicPr>
              <p:cNvPr id="114" name="Object 64">
                <a:extLst>
                  <a:ext uri="{FF2B5EF4-FFF2-40B4-BE49-F238E27FC236}">
                    <a16:creationId xmlns:a16="http://schemas.microsoft.com/office/drawing/2014/main" id="{40B4BFAA-E5D0-4AC7-AE7F-F9A1FCCC09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 rot="-1620000">
                <a:off x="10850358" y="6506554"/>
                <a:ext cx="855071" cy="1186913"/>
              </a:xfrm>
              <a:prstGeom prst="rect">
                <a:avLst/>
              </a:prstGeom>
            </p:spPr>
          </p:pic>
        </p:grpSp>
        <p:sp>
          <p:nvSpPr>
            <p:cNvPr id="107" name="직사각형 106">
              <a:extLst>
                <a:ext uri="{FF2B5EF4-FFF2-40B4-BE49-F238E27FC236}">
                  <a16:creationId xmlns:a16="http://schemas.microsoft.com/office/drawing/2014/main" id="{D9A618F7-E76C-441E-876F-951437C2F077}"/>
                </a:ext>
              </a:extLst>
            </p:cNvPr>
            <p:cNvSpPr/>
            <p:nvPr/>
          </p:nvSpPr>
          <p:spPr>
            <a:xfrm>
              <a:off x="5414964" y="4751573"/>
              <a:ext cx="644422" cy="911489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8" name="직사각형 107">
              <a:extLst>
                <a:ext uri="{FF2B5EF4-FFF2-40B4-BE49-F238E27FC236}">
                  <a16:creationId xmlns:a16="http://schemas.microsoft.com/office/drawing/2014/main" id="{579981C6-FBE7-4125-9734-FE0A70124C39}"/>
                </a:ext>
              </a:extLst>
            </p:cNvPr>
            <p:cNvSpPr/>
            <p:nvPr/>
          </p:nvSpPr>
          <p:spPr>
            <a:xfrm rot="20556326">
              <a:off x="6155217" y="2555352"/>
              <a:ext cx="644422" cy="911489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9" name="직사각형 108">
              <a:extLst>
                <a:ext uri="{FF2B5EF4-FFF2-40B4-BE49-F238E27FC236}">
                  <a16:creationId xmlns:a16="http://schemas.microsoft.com/office/drawing/2014/main" id="{FFE4ADE6-3456-40AC-8118-D02F8BF249DF}"/>
                </a:ext>
              </a:extLst>
            </p:cNvPr>
            <p:cNvSpPr/>
            <p:nvPr/>
          </p:nvSpPr>
          <p:spPr>
            <a:xfrm rot="1263433">
              <a:off x="6996196" y="2820041"/>
              <a:ext cx="644422" cy="911489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0" name="직사각형 109">
              <a:extLst>
                <a:ext uri="{FF2B5EF4-FFF2-40B4-BE49-F238E27FC236}">
                  <a16:creationId xmlns:a16="http://schemas.microsoft.com/office/drawing/2014/main" id="{58F36B03-8220-487B-B7C4-D6C3CABD173D}"/>
                </a:ext>
              </a:extLst>
            </p:cNvPr>
            <p:cNvSpPr/>
            <p:nvPr/>
          </p:nvSpPr>
          <p:spPr>
            <a:xfrm rot="19988573">
              <a:off x="7030311" y="4007291"/>
              <a:ext cx="644422" cy="911489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1" name="직사각형 110">
              <a:extLst>
                <a:ext uri="{FF2B5EF4-FFF2-40B4-BE49-F238E27FC236}">
                  <a16:creationId xmlns:a16="http://schemas.microsoft.com/office/drawing/2014/main" id="{A2FD7D30-DB80-47C7-B1D6-AC48A93F0FDA}"/>
                </a:ext>
              </a:extLst>
            </p:cNvPr>
            <p:cNvSpPr/>
            <p:nvPr/>
          </p:nvSpPr>
          <p:spPr>
            <a:xfrm rot="20991832">
              <a:off x="6054190" y="4188380"/>
              <a:ext cx="644422" cy="911489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2" name="직사각형 111">
              <a:extLst>
                <a:ext uri="{FF2B5EF4-FFF2-40B4-BE49-F238E27FC236}">
                  <a16:creationId xmlns:a16="http://schemas.microsoft.com/office/drawing/2014/main" id="{8B65505D-211F-48A5-95BD-DCA7E2C989E6}"/>
                </a:ext>
              </a:extLst>
            </p:cNvPr>
            <p:cNvSpPr/>
            <p:nvPr/>
          </p:nvSpPr>
          <p:spPr>
            <a:xfrm rot="19954383">
              <a:off x="4477335" y="4026892"/>
              <a:ext cx="644422" cy="911489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3" name="직사각형 112">
              <a:extLst>
                <a:ext uri="{FF2B5EF4-FFF2-40B4-BE49-F238E27FC236}">
                  <a16:creationId xmlns:a16="http://schemas.microsoft.com/office/drawing/2014/main" id="{18F45CF4-511C-46A1-9B22-C7B793389686}"/>
                </a:ext>
              </a:extLst>
            </p:cNvPr>
            <p:cNvSpPr/>
            <p:nvPr/>
          </p:nvSpPr>
          <p:spPr>
            <a:xfrm rot="20071494">
              <a:off x="4463703" y="2803533"/>
              <a:ext cx="644422" cy="911489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7" name="TextBox 126">
            <a:extLst>
              <a:ext uri="{FF2B5EF4-FFF2-40B4-BE49-F238E27FC236}">
                <a16:creationId xmlns:a16="http://schemas.microsoft.com/office/drawing/2014/main" id="{E062FCB6-E88B-4619-993F-53F99D56E07A}"/>
              </a:ext>
            </a:extLst>
          </p:cNvPr>
          <p:cNvSpPr txBox="1"/>
          <p:nvPr/>
        </p:nvSpPr>
        <p:spPr>
          <a:xfrm>
            <a:off x="3552761" y="2835473"/>
            <a:ext cx="762732" cy="459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예시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39A7AAA5-A0B4-4E16-AC02-A5B547C0279C}"/>
              </a:ext>
            </a:extLst>
          </p:cNvPr>
          <p:cNvSpPr txBox="1"/>
          <p:nvPr/>
        </p:nvSpPr>
        <p:spPr>
          <a:xfrm>
            <a:off x="8709939" y="6025136"/>
            <a:ext cx="3322589" cy="459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활동지에 적어보세요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58005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:a16="http://schemas.microsoft.com/office/drawing/2014/main" id="{6ACF7514-9A1B-4410-BD56-9584AC8ED6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CA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ADA8AD69-88D6-4BC0-A8F6-9FFE7D1F6A2B}"/>
              </a:ext>
            </a:extLst>
          </p:cNvPr>
          <p:cNvGrpSpPr/>
          <p:nvPr/>
        </p:nvGrpSpPr>
        <p:grpSpPr>
          <a:xfrm>
            <a:off x="0" y="243128"/>
            <a:ext cx="3836566" cy="783760"/>
            <a:chOff x="0" y="338664"/>
            <a:chExt cx="3836566" cy="7837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화살표: 오각형 21">
              <a:extLst>
                <a:ext uri="{FF2B5EF4-FFF2-40B4-BE49-F238E27FC236}">
                  <a16:creationId xmlns:a16="http://schemas.microsoft.com/office/drawing/2014/main" id="{A3C860E2-79D3-4C7C-B9B4-645770416457}"/>
                </a:ext>
              </a:extLst>
            </p:cNvPr>
            <p:cNvSpPr/>
            <p:nvPr/>
          </p:nvSpPr>
          <p:spPr>
            <a:xfrm>
              <a:off x="0" y="338664"/>
              <a:ext cx="3836566" cy="783760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87834CCA-6531-42EC-A4E3-81A0283C63FB}"/>
                </a:ext>
              </a:extLst>
            </p:cNvPr>
            <p:cNvGrpSpPr/>
            <p:nvPr/>
          </p:nvGrpSpPr>
          <p:grpSpPr>
            <a:xfrm>
              <a:off x="198043" y="466384"/>
              <a:ext cx="3254841" cy="528320"/>
              <a:chOff x="198043" y="90469"/>
              <a:chExt cx="3254841" cy="528320"/>
            </a:xfrm>
          </p:grpSpPr>
          <p:pic>
            <p:nvPicPr>
              <p:cNvPr id="24" name="그래픽 23">
                <a:extLst>
                  <a:ext uri="{FF2B5EF4-FFF2-40B4-BE49-F238E27FC236}">
                    <a16:creationId xmlns:a16="http://schemas.microsoft.com/office/drawing/2014/main" id="{027682A8-38DC-4D4D-A5C6-3ADF16FDF2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98043" y="90469"/>
                <a:ext cx="1259842" cy="528320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7157249-98B4-4409-BD2E-BCD21182F1E0}"/>
                  </a:ext>
                </a:extLst>
              </p:cNvPr>
              <p:cNvSpPr txBox="1"/>
              <p:nvPr/>
            </p:nvSpPr>
            <p:spPr>
              <a:xfrm>
                <a:off x="1523696" y="95569"/>
                <a:ext cx="19291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수업용 </a:t>
                </a:r>
                <a:r>
                  <a:rPr lang="en-US" altLang="ko-KR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PPT</a:t>
                </a:r>
                <a:endParaRPr lang="ko-KR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330B8A0-E480-4416-93D6-E7AA168B79F7}"/>
              </a:ext>
            </a:extLst>
          </p:cNvPr>
          <p:cNvSpPr txBox="1"/>
          <p:nvPr/>
        </p:nvSpPr>
        <p:spPr>
          <a:xfrm>
            <a:off x="4034608" y="370848"/>
            <a:ext cx="7842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3. </a:t>
            </a:r>
            <a:r>
              <a:rPr lang="ko-KR" altLang="en-US" sz="28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활용방법 안내</a:t>
            </a: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CC2F4300-6CDE-428C-B5D9-6D0FE960A814}"/>
              </a:ext>
            </a:extLst>
          </p:cNvPr>
          <p:cNvSpPr/>
          <p:nvPr/>
        </p:nvSpPr>
        <p:spPr>
          <a:xfrm>
            <a:off x="314740" y="1264916"/>
            <a:ext cx="11562521" cy="5349956"/>
          </a:xfrm>
          <a:prstGeom prst="roundRect">
            <a:avLst>
              <a:gd name="adj" fmla="val 965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4848B-E9ED-4017-B3EF-B90CAAB91D98}"/>
              </a:ext>
            </a:extLst>
          </p:cNvPr>
          <p:cNvSpPr txBox="1"/>
          <p:nvPr/>
        </p:nvSpPr>
        <p:spPr>
          <a:xfrm>
            <a:off x="471385" y="1397737"/>
            <a:ext cx="11142860" cy="1135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4. 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내가 쓴 이유들의 공통점을 생각해서 적습니다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그리고 그 공통점이 나에게 왜 중요한지 생각해보고 적습니다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258A49-3E1B-4E4F-A36B-028D99D07B67}"/>
              </a:ext>
            </a:extLst>
          </p:cNvPr>
          <p:cNvSpPr txBox="1"/>
          <p:nvPr/>
        </p:nvSpPr>
        <p:spPr>
          <a:xfrm>
            <a:off x="7014950" y="401626"/>
            <a:ext cx="486231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lang="ko-KR" altLang="en-US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차시 흥미 분석 활동</a:t>
            </a:r>
          </a:p>
        </p:txBody>
      </p:sp>
      <p:grpSp>
        <p:nvGrpSpPr>
          <p:cNvPr id="13" name="그룹 1009">
            <a:extLst>
              <a:ext uri="{FF2B5EF4-FFF2-40B4-BE49-F238E27FC236}">
                <a16:creationId xmlns:a16="http://schemas.microsoft.com/office/drawing/2014/main" id="{92B9BDC2-85AC-41E8-8C29-519ACD3E91AB}"/>
              </a:ext>
            </a:extLst>
          </p:cNvPr>
          <p:cNvGrpSpPr/>
          <p:nvPr/>
        </p:nvGrpSpPr>
        <p:grpSpPr>
          <a:xfrm>
            <a:off x="1685643" y="3672287"/>
            <a:ext cx="8820714" cy="1587729"/>
            <a:chOff x="4240279" y="5640132"/>
            <a:chExt cx="10586109" cy="1905500"/>
          </a:xfrm>
        </p:grpSpPr>
        <p:pic>
          <p:nvPicPr>
            <p:cNvPr id="15" name="Object 31">
              <a:extLst>
                <a:ext uri="{FF2B5EF4-FFF2-40B4-BE49-F238E27FC236}">
                  <a16:creationId xmlns:a16="http://schemas.microsoft.com/office/drawing/2014/main" id="{6C8498B0-C731-43C2-8044-5DF97CC68C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40279" y="5640132"/>
              <a:ext cx="10586109" cy="1905500"/>
            </a:xfrm>
            <a:prstGeom prst="rect">
              <a:avLst/>
            </a:prstGeom>
          </p:spPr>
        </p:pic>
      </p:grpSp>
      <p:pic>
        <p:nvPicPr>
          <p:cNvPr id="17" name="Object 33">
            <a:extLst>
              <a:ext uri="{FF2B5EF4-FFF2-40B4-BE49-F238E27FC236}">
                <a16:creationId xmlns:a16="http://schemas.microsoft.com/office/drawing/2014/main" id="{AB1DB9A2-24AB-4C3B-B934-6CCBF5F6D36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84068" y="4163955"/>
            <a:ext cx="6823864" cy="109606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E4DA4F6-1CC7-4AF2-B5C5-FDD7CA3DBD8A}"/>
              </a:ext>
            </a:extLst>
          </p:cNvPr>
          <p:cNvSpPr txBox="1"/>
          <p:nvPr/>
        </p:nvSpPr>
        <p:spPr>
          <a:xfrm>
            <a:off x="1607229" y="3185713"/>
            <a:ext cx="762732" cy="459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예시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7B4CC8-B428-412D-9C69-8F051F02AEB8}"/>
              </a:ext>
            </a:extLst>
          </p:cNvPr>
          <p:cNvSpPr txBox="1"/>
          <p:nvPr/>
        </p:nvSpPr>
        <p:spPr>
          <a:xfrm>
            <a:off x="8709939" y="6025136"/>
            <a:ext cx="3322589" cy="459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활동지에 적어보세요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41997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:a16="http://schemas.microsoft.com/office/drawing/2014/main" id="{6ACF7514-9A1B-4410-BD56-9584AC8ED6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CA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ADA8AD69-88D6-4BC0-A8F6-9FFE7D1F6A2B}"/>
              </a:ext>
            </a:extLst>
          </p:cNvPr>
          <p:cNvGrpSpPr/>
          <p:nvPr/>
        </p:nvGrpSpPr>
        <p:grpSpPr>
          <a:xfrm>
            <a:off x="0" y="243128"/>
            <a:ext cx="3836566" cy="783760"/>
            <a:chOff x="0" y="338664"/>
            <a:chExt cx="3836566" cy="7837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화살표: 오각형 21">
              <a:extLst>
                <a:ext uri="{FF2B5EF4-FFF2-40B4-BE49-F238E27FC236}">
                  <a16:creationId xmlns:a16="http://schemas.microsoft.com/office/drawing/2014/main" id="{A3C860E2-79D3-4C7C-B9B4-645770416457}"/>
                </a:ext>
              </a:extLst>
            </p:cNvPr>
            <p:cNvSpPr/>
            <p:nvPr/>
          </p:nvSpPr>
          <p:spPr>
            <a:xfrm>
              <a:off x="0" y="338664"/>
              <a:ext cx="3836566" cy="783760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87834CCA-6531-42EC-A4E3-81A0283C63FB}"/>
                </a:ext>
              </a:extLst>
            </p:cNvPr>
            <p:cNvGrpSpPr/>
            <p:nvPr/>
          </p:nvGrpSpPr>
          <p:grpSpPr>
            <a:xfrm>
              <a:off x="198043" y="466384"/>
              <a:ext cx="3254841" cy="528320"/>
              <a:chOff x="198043" y="90469"/>
              <a:chExt cx="3254841" cy="528320"/>
            </a:xfrm>
          </p:grpSpPr>
          <p:pic>
            <p:nvPicPr>
              <p:cNvPr id="24" name="그래픽 23">
                <a:extLst>
                  <a:ext uri="{FF2B5EF4-FFF2-40B4-BE49-F238E27FC236}">
                    <a16:creationId xmlns:a16="http://schemas.microsoft.com/office/drawing/2014/main" id="{027682A8-38DC-4D4D-A5C6-3ADF16FDF2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98043" y="90469"/>
                <a:ext cx="1259842" cy="528320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7157249-98B4-4409-BD2E-BCD21182F1E0}"/>
                  </a:ext>
                </a:extLst>
              </p:cNvPr>
              <p:cNvSpPr txBox="1"/>
              <p:nvPr/>
            </p:nvSpPr>
            <p:spPr>
              <a:xfrm>
                <a:off x="1523696" y="95569"/>
                <a:ext cx="19291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수업용 </a:t>
                </a:r>
                <a:r>
                  <a:rPr lang="en-US" altLang="ko-KR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PPT</a:t>
                </a:r>
                <a:endParaRPr lang="ko-KR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350621EA-4DA5-4970-AF59-3AE41E942E11}"/>
              </a:ext>
            </a:extLst>
          </p:cNvPr>
          <p:cNvGrpSpPr/>
          <p:nvPr/>
        </p:nvGrpSpPr>
        <p:grpSpPr>
          <a:xfrm>
            <a:off x="314740" y="594152"/>
            <a:ext cx="11562521" cy="5963811"/>
            <a:chOff x="314740" y="594152"/>
            <a:chExt cx="11562521" cy="596381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7" name="사각형: 둥근 모서리 26">
              <a:extLst>
                <a:ext uri="{FF2B5EF4-FFF2-40B4-BE49-F238E27FC236}">
                  <a16:creationId xmlns:a16="http://schemas.microsoft.com/office/drawing/2014/main" id="{CC2F4300-6CDE-428C-B5D9-6D0FE960A814}"/>
                </a:ext>
              </a:extLst>
            </p:cNvPr>
            <p:cNvSpPr/>
            <p:nvPr/>
          </p:nvSpPr>
          <p:spPr>
            <a:xfrm>
              <a:off x="314740" y="1270016"/>
              <a:ext cx="11562521" cy="5287947"/>
            </a:xfrm>
            <a:prstGeom prst="roundRect">
              <a:avLst>
                <a:gd name="adj" fmla="val 965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17F627D-B82B-454F-89A3-574489F080C7}"/>
                </a:ext>
              </a:extLst>
            </p:cNvPr>
            <p:cNvSpPr txBox="1"/>
            <p:nvPr/>
          </p:nvSpPr>
          <p:spPr>
            <a:xfrm>
              <a:off x="4878909" y="594152"/>
              <a:ext cx="2434181" cy="77061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ko-KR" altLang="en-US" sz="3200" b="1" dirty="0">
                  <a:solidFill>
                    <a:srgbClr val="4CAFA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목 차</a:t>
              </a: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7E8AEE99-233A-4A5B-B9D0-5A8157993195}"/>
              </a:ext>
            </a:extLst>
          </p:cNvPr>
          <p:cNvGrpSpPr/>
          <p:nvPr/>
        </p:nvGrpSpPr>
        <p:grpSpPr>
          <a:xfrm>
            <a:off x="2956344" y="1691580"/>
            <a:ext cx="6279309" cy="4501728"/>
            <a:chOff x="2606053" y="1687600"/>
            <a:chExt cx="6279309" cy="450172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8790675-F282-47CB-9A30-FE125AF5D54F}"/>
                </a:ext>
              </a:extLst>
            </p:cNvPr>
            <p:cNvSpPr txBox="1"/>
            <p:nvPr/>
          </p:nvSpPr>
          <p:spPr>
            <a:xfrm>
              <a:off x="2606053" y="1687600"/>
              <a:ext cx="6155810" cy="2197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200000"/>
                </a:lnSpc>
                <a:buFont typeface="+mj-lt"/>
                <a:buAutoNum type="arabicPeriod"/>
              </a:pPr>
              <a:r>
                <a:rPr lang="ko-KR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초등용 직업카드는 무엇인가요</a:t>
              </a:r>
              <a:r>
                <a:rPr lang="en-US" altLang="ko-KR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?</a:t>
              </a:r>
            </a:p>
            <a:p>
              <a:pPr marL="457200" indent="-457200">
                <a:lnSpc>
                  <a:spcPct val="200000"/>
                </a:lnSpc>
                <a:buFont typeface="+mj-lt"/>
                <a:buAutoNum type="arabicPeriod"/>
              </a:pPr>
              <a:r>
                <a:rPr lang="ko-KR" altLang="en-US" sz="2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초등용</a:t>
              </a:r>
              <a:r>
                <a:rPr lang="ko-KR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직업카드에는 무엇이 들어 있나요</a:t>
              </a:r>
              <a:r>
                <a:rPr lang="en-US" altLang="ko-KR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?</a:t>
              </a:r>
            </a:p>
            <a:p>
              <a:pPr marL="457200" indent="-457200">
                <a:lnSpc>
                  <a:spcPct val="200000"/>
                </a:lnSpc>
                <a:buFont typeface="+mj-lt"/>
                <a:buAutoNum type="arabicPeriod"/>
              </a:pPr>
              <a:r>
                <a:rPr lang="ko-KR" altLang="en-US" sz="2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초등용</a:t>
              </a:r>
              <a:r>
                <a:rPr lang="ko-KR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직업카드는 어떻게 활용하나요</a:t>
              </a:r>
              <a:r>
                <a:rPr lang="en-US" altLang="ko-KR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?</a:t>
              </a:r>
              <a:endPara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7B99BFD-BA8E-4031-BC92-1D7E17C68940}"/>
                </a:ext>
              </a:extLst>
            </p:cNvPr>
            <p:cNvSpPr txBox="1"/>
            <p:nvPr/>
          </p:nvSpPr>
          <p:spPr>
            <a:xfrm>
              <a:off x="2729552" y="3945637"/>
              <a:ext cx="6155810" cy="2243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150000"/>
                </a:lnSpc>
                <a:buFont typeface="+mj-lt"/>
                <a:buAutoNum type="arabicParenR"/>
              </a:pPr>
              <a:r>
                <a:rPr lang="ko-KR" altLang="en-US" sz="2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홀랜드유형</a:t>
              </a:r>
              <a:r>
                <a:rPr lang="ko-KR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탐색게임</a:t>
              </a:r>
              <a:endPara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marL="457200" indent="-457200">
                <a:lnSpc>
                  <a:spcPct val="150000"/>
                </a:lnSpc>
                <a:buFont typeface="+mj-lt"/>
                <a:buAutoNum type="arabicParenR"/>
              </a:pPr>
              <a:r>
                <a:rPr lang="ko-KR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직업카드 </a:t>
              </a:r>
              <a:r>
                <a:rPr lang="ko-KR" altLang="en-US" sz="2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매칭게임</a:t>
              </a:r>
              <a:endPara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marL="457200" indent="-457200">
                <a:lnSpc>
                  <a:spcPct val="150000"/>
                </a:lnSpc>
                <a:buFont typeface="+mj-lt"/>
                <a:buAutoNum type="arabicParenR"/>
              </a:pPr>
              <a:r>
                <a:rPr lang="ko-KR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흥미 분석 활동</a:t>
              </a:r>
              <a:endPara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marL="457200" indent="-457200">
                <a:lnSpc>
                  <a:spcPct val="150000"/>
                </a:lnSpc>
                <a:buFont typeface="+mj-lt"/>
                <a:buAutoNum type="arabicParenR"/>
              </a:pPr>
              <a:r>
                <a:rPr lang="ko-KR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흥미</a:t>
              </a:r>
              <a:r>
                <a:rPr lang="en-US" altLang="ko-KR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-</a:t>
              </a:r>
              <a:r>
                <a:rPr lang="ko-KR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효능감 분석 활동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90262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:a16="http://schemas.microsoft.com/office/drawing/2014/main" id="{6ACF7514-9A1B-4410-BD56-9584AC8ED6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CA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사각형: 둥근 모서리 66">
            <a:extLst>
              <a:ext uri="{FF2B5EF4-FFF2-40B4-BE49-F238E27FC236}">
                <a16:creationId xmlns:a16="http://schemas.microsoft.com/office/drawing/2014/main" id="{F1144D5A-AA4A-49F3-B555-522B2F563F65}"/>
              </a:ext>
            </a:extLst>
          </p:cNvPr>
          <p:cNvSpPr/>
          <p:nvPr/>
        </p:nvSpPr>
        <p:spPr>
          <a:xfrm>
            <a:off x="314740" y="1264916"/>
            <a:ext cx="11562521" cy="5349956"/>
          </a:xfrm>
          <a:prstGeom prst="roundRect">
            <a:avLst>
              <a:gd name="adj" fmla="val 965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ADA8AD69-88D6-4BC0-A8F6-9FFE7D1F6A2B}"/>
              </a:ext>
            </a:extLst>
          </p:cNvPr>
          <p:cNvGrpSpPr/>
          <p:nvPr/>
        </p:nvGrpSpPr>
        <p:grpSpPr>
          <a:xfrm>
            <a:off x="0" y="243128"/>
            <a:ext cx="3836566" cy="783760"/>
            <a:chOff x="0" y="338664"/>
            <a:chExt cx="3836566" cy="7837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화살표: 오각형 21">
              <a:extLst>
                <a:ext uri="{FF2B5EF4-FFF2-40B4-BE49-F238E27FC236}">
                  <a16:creationId xmlns:a16="http://schemas.microsoft.com/office/drawing/2014/main" id="{A3C860E2-79D3-4C7C-B9B4-645770416457}"/>
                </a:ext>
              </a:extLst>
            </p:cNvPr>
            <p:cNvSpPr/>
            <p:nvPr/>
          </p:nvSpPr>
          <p:spPr>
            <a:xfrm>
              <a:off x="0" y="338664"/>
              <a:ext cx="3836566" cy="783760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87834CCA-6531-42EC-A4E3-81A0283C63FB}"/>
                </a:ext>
              </a:extLst>
            </p:cNvPr>
            <p:cNvGrpSpPr/>
            <p:nvPr/>
          </p:nvGrpSpPr>
          <p:grpSpPr>
            <a:xfrm>
              <a:off x="198043" y="466384"/>
              <a:ext cx="3254841" cy="528320"/>
              <a:chOff x="198043" y="90469"/>
              <a:chExt cx="3254841" cy="528320"/>
            </a:xfrm>
          </p:grpSpPr>
          <p:pic>
            <p:nvPicPr>
              <p:cNvPr id="24" name="그래픽 23">
                <a:extLst>
                  <a:ext uri="{FF2B5EF4-FFF2-40B4-BE49-F238E27FC236}">
                    <a16:creationId xmlns:a16="http://schemas.microsoft.com/office/drawing/2014/main" id="{027682A8-38DC-4D4D-A5C6-3ADF16FDF2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98043" y="90469"/>
                <a:ext cx="1259842" cy="528320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7157249-98B4-4409-BD2E-BCD21182F1E0}"/>
                  </a:ext>
                </a:extLst>
              </p:cNvPr>
              <p:cNvSpPr txBox="1"/>
              <p:nvPr/>
            </p:nvSpPr>
            <p:spPr>
              <a:xfrm>
                <a:off x="1523696" y="95569"/>
                <a:ext cx="19291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수업용 </a:t>
                </a:r>
                <a:r>
                  <a:rPr lang="en-US" altLang="ko-KR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PPT</a:t>
                </a:r>
                <a:endParaRPr lang="ko-KR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330B8A0-E480-4416-93D6-E7AA168B79F7}"/>
              </a:ext>
            </a:extLst>
          </p:cNvPr>
          <p:cNvSpPr txBox="1"/>
          <p:nvPr/>
        </p:nvSpPr>
        <p:spPr>
          <a:xfrm>
            <a:off x="4034608" y="370848"/>
            <a:ext cx="7842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3. </a:t>
            </a:r>
            <a:r>
              <a:rPr lang="ko-KR" altLang="en-US" sz="28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활용방법 안내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4848B-E9ED-4017-B3EF-B90CAAB91D98}"/>
              </a:ext>
            </a:extLst>
          </p:cNvPr>
          <p:cNvSpPr txBox="1"/>
          <p:nvPr/>
        </p:nvSpPr>
        <p:spPr>
          <a:xfrm>
            <a:off x="471385" y="1397737"/>
            <a:ext cx="11142860" cy="58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1. 4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 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조로 모둠을 구성하고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직업카드 </a:t>
            </a:r>
            <a:r>
              <a:rPr lang="en-US" altLang="ko-KR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90</a:t>
            </a:r>
            <a:r>
              <a:rPr lang="ko-KR" altLang="en-US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장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을 책상에 고루 펼칩니다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258A49-3E1B-4E4F-A36B-028D99D07B67}"/>
              </a:ext>
            </a:extLst>
          </p:cNvPr>
          <p:cNvSpPr txBox="1"/>
          <p:nvPr/>
        </p:nvSpPr>
        <p:spPr>
          <a:xfrm>
            <a:off x="7014950" y="401626"/>
            <a:ext cx="486231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r>
              <a:rPr lang="ko-KR" altLang="en-US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차시 흥미</a:t>
            </a:r>
            <a:r>
              <a:rPr lang="en-US" altLang="ko-KR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효능감 분석 활동</a:t>
            </a:r>
          </a:p>
        </p:txBody>
      </p:sp>
      <p:grpSp>
        <p:nvGrpSpPr>
          <p:cNvPr id="47" name="그룹 1022">
            <a:extLst>
              <a:ext uri="{FF2B5EF4-FFF2-40B4-BE49-F238E27FC236}">
                <a16:creationId xmlns:a16="http://schemas.microsoft.com/office/drawing/2014/main" id="{32F280CC-348A-48DD-A90C-7D07B9398AB6}"/>
              </a:ext>
            </a:extLst>
          </p:cNvPr>
          <p:cNvGrpSpPr/>
          <p:nvPr/>
        </p:nvGrpSpPr>
        <p:grpSpPr>
          <a:xfrm>
            <a:off x="1507162" y="2471182"/>
            <a:ext cx="1607904" cy="1733590"/>
            <a:chOff x="4081190" y="4642857"/>
            <a:chExt cx="2032666" cy="2191554"/>
          </a:xfrm>
        </p:grpSpPr>
        <p:pic>
          <p:nvPicPr>
            <p:cNvPr id="48" name="Object 68">
              <a:extLst>
                <a:ext uri="{FF2B5EF4-FFF2-40B4-BE49-F238E27FC236}">
                  <a16:creationId xmlns:a16="http://schemas.microsoft.com/office/drawing/2014/main" id="{564C84BB-C987-43AD-98F3-F57CB07B85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81190" y="4642857"/>
              <a:ext cx="2032666" cy="2191554"/>
            </a:xfrm>
            <a:prstGeom prst="rect">
              <a:avLst/>
            </a:prstGeom>
          </p:spPr>
        </p:pic>
      </p:grpSp>
      <p:grpSp>
        <p:nvGrpSpPr>
          <p:cNvPr id="49" name="그룹 1023">
            <a:extLst>
              <a:ext uri="{FF2B5EF4-FFF2-40B4-BE49-F238E27FC236}">
                <a16:creationId xmlns:a16="http://schemas.microsoft.com/office/drawing/2014/main" id="{CDD95680-4525-4C9D-A45B-A94AB81DE410}"/>
              </a:ext>
            </a:extLst>
          </p:cNvPr>
          <p:cNvGrpSpPr/>
          <p:nvPr/>
        </p:nvGrpSpPr>
        <p:grpSpPr>
          <a:xfrm>
            <a:off x="1504646" y="4620489"/>
            <a:ext cx="1607904" cy="1733590"/>
            <a:chOff x="4081190" y="7036602"/>
            <a:chExt cx="2032666" cy="2191554"/>
          </a:xfrm>
        </p:grpSpPr>
        <p:pic>
          <p:nvPicPr>
            <p:cNvPr id="50" name="Object 71">
              <a:extLst>
                <a:ext uri="{FF2B5EF4-FFF2-40B4-BE49-F238E27FC236}">
                  <a16:creationId xmlns:a16="http://schemas.microsoft.com/office/drawing/2014/main" id="{09507589-E660-4752-A791-CBD09836D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81190" y="7036602"/>
              <a:ext cx="2032666" cy="2191554"/>
            </a:xfrm>
            <a:prstGeom prst="rect">
              <a:avLst/>
            </a:prstGeom>
          </p:spPr>
        </p:pic>
      </p:grpSp>
      <p:grpSp>
        <p:nvGrpSpPr>
          <p:cNvPr id="51" name="그룹 1024">
            <a:extLst>
              <a:ext uri="{FF2B5EF4-FFF2-40B4-BE49-F238E27FC236}">
                <a16:creationId xmlns:a16="http://schemas.microsoft.com/office/drawing/2014/main" id="{0B786438-3FDE-4E0D-811D-54F70370AED8}"/>
              </a:ext>
            </a:extLst>
          </p:cNvPr>
          <p:cNvGrpSpPr/>
          <p:nvPr/>
        </p:nvGrpSpPr>
        <p:grpSpPr>
          <a:xfrm>
            <a:off x="8696764" y="4615711"/>
            <a:ext cx="1607904" cy="1733590"/>
            <a:chOff x="13113715" y="7028156"/>
            <a:chExt cx="2032666" cy="2191554"/>
          </a:xfrm>
        </p:grpSpPr>
        <p:pic>
          <p:nvPicPr>
            <p:cNvPr id="52" name="Object 74">
              <a:extLst>
                <a:ext uri="{FF2B5EF4-FFF2-40B4-BE49-F238E27FC236}">
                  <a16:creationId xmlns:a16="http://schemas.microsoft.com/office/drawing/2014/main" id="{7A366495-9F33-4507-B57D-52A46DFAE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113715" y="7028156"/>
              <a:ext cx="2032666" cy="2191554"/>
            </a:xfrm>
            <a:prstGeom prst="rect">
              <a:avLst/>
            </a:prstGeom>
          </p:spPr>
        </p:pic>
      </p:grpSp>
      <p:grpSp>
        <p:nvGrpSpPr>
          <p:cNvPr id="53" name="그룹 1025">
            <a:extLst>
              <a:ext uri="{FF2B5EF4-FFF2-40B4-BE49-F238E27FC236}">
                <a16:creationId xmlns:a16="http://schemas.microsoft.com/office/drawing/2014/main" id="{E0053617-79A5-4C10-A929-70BB722C9059}"/>
              </a:ext>
            </a:extLst>
          </p:cNvPr>
          <p:cNvGrpSpPr/>
          <p:nvPr/>
        </p:nvGrpSpPr>
        <p:grpSpPr>
          <a:xfrm>
            <a:off x="8696764" y="2471182"/>
            <a:ext cx="1607904" cy="1733590"/>
            <a:chOff x="13113715" y="4642857"/>
            <a:chExt cx="2032666" cy="2191554"/>
          </a:xfrm>
        </p:grpSpPr>
        <p:pic>
          <p:nvPicPr>
            <p:cNvPr id="54" name="Object 77">
              <a:extLst>
                <a:ext uri="{FF2B5EF4-FFF2-40B4-BE49-F238E27FC236}">
                  <a16:creationId xmlns:a16="http://schemas.microsoft.com/office/drawing/2014/main" id="{87FA9803-9A3C-4CD5-BAB2-9FB3B9E8C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113715" y="4642857"/>
              <a:ext cx="2032666" cy="2191554"/>
            </a:xfrm>
            <a:prstGeom prst="rect">
              <a:avLst/>
            </a:prstGeom>
          </p:spPr>
        </p:pic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F0E97717-9099-4869-A15A-4E4D7D3F4170}"/>
              </a:ext>
            </a:extLst>
          </p:cNvPr>
          <p:cNvGrpSpPr/>
          <p:nvPr/>
        </p:nvGrpSpPr>
        <p:grpSpPr>
          <a:xfrm>
            <a:off x="4450663" y="2546693"/>
            <a:ext cx="3227282" cy="3479160"/>
            <a:chOff x="4450663" y="2546693"/>
            <a:chExt cx="3227282" cy="3479160"/>
          </a:xfrm>
        </p:grpSpPr>
        <p:sp>
          <p:nvSpPr>
            <p:cNvPr id="56" name="직사각형 55">
              <a:extLst>
                <a:ext uri="{FF2B5EF4-FFF2-40B4-BE49-F238E27FC236}">
                  <a16:creationId xmlns:a16="http://schemas.microsoft.com/office/drawing/2014/main" id="{D0891A96-FBFA-4D14-BD51-DF1AED4D4281}"/>
                </a:ext>
              </a:extLst>
            </p:cNvPr>
            <p:cNvSpPr/>
            <p:nvPr/>
          </p:nvSpPr>
          <p:spPr>
            <a:xfrm rot="19677887">
              <a:off x="6322192" y="3353431"/>
              <a:ext cx="652660" cy="911489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5" name="그룹 1010">
              <a:extLst>
                <a:ext uri="{FF2B5EF4-FFF2-40B4-BE49-F238E27FC236}">
                  <a16:creationId xmlns:a16="http://schemas.microsoft.com/office/drawing/2014/main" id="{568C3930-5DB6-4CE5-BD8B-2958FAD57009}"/>
                </a:ext>
              </a:extLst>
            </p:cNvPr>
            <p:cNvGrpSpPr/>
            <p:nvPr/>
          </p:nvGrpSpPr>
          <p:grpSpPr>
            <a:xfrm>
              <a:off x="6323848" y="3349878"/>
              <a:ext cx="653431" cy="911489"/>
              <a:chOff x="9928884" y="5641588"/>
              <a:chExt cx="857287" cy="1195853"/>
            </a:xfrm>
          </p:grpSpPr>
          <p:pic>
            <p:nvPicPr>
              <p:cNvPr id="46" name="Object 31">
                <a:extLst>
                  <a:ext uri="{FF2B5EF4-FFF2-40B4-BE49-F238E27FC236}">
                    <a16:creationId xmlns:a16="http://schemas.microsoft.com/office/drawing/2014/main" id="{2F1F1586-81DF-4C0A-9C57-726FA44622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 rot="-1920000">
                <a:off x="9928884" y="5641588"/>
                <a:ext cx="857287" cy="1195853"/>
              </a:xfrm>
              <a:prstGeom prst="rect">
                <a:avLst/>
              </a:prstGeom>
            </p:spPr>
          </p:pic>
        </p:grpSp>
        <p:grpSp>
          <p:nvGrpSpPr>
            <p:cNvPr id="17" name="그룹 1011">
              <a:extLst>
                <a:ext uri="{FF2B5EF4-FFF2-40B4-BE49-F238E27FC236}">
                  <a16:creationId xmlns:a16="http://schemas.microsoft.com/office/drawing/2014/main" id="{42D3B355-6502-48F3-8BF2-85E5CF512833}"/>
                </a:ext>
              </a:extLst>
            </p:cNvPr>
            <p:cNvGrpSpPr/>
            <p:nvPr/>
          </p:nvGrpSpPr>
          <p:grpSpPr>
            <a:xfrm>
              <a:off x="6156383" y="2549798"/>
              <a:ext cx="652096" cy="904710"/>
              <a:chOff x="9709173" y="4591901"/>
              <a:chExt cx="855535" cy="1186959"/>
            </a:xfrm>
          </p:grpSpPr>
          <p:pic>
            <p:nvPicPr>
              <p:cNvPr id="45" name="Object 34">
                <a:extLst>
                  <a:ext uri="{FF2B5EF4-FFF2-40B4-BE49-F238E27FC236}">
                    <a16:creationId xmlns:a16="http://schemas.microsoft.com/office/drawing/2014/main" id="{9C364FD2-4140-4E8A-93B8-798B1A6FA3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 rot="-1080000">
                <a:off x="9709173" y="4591901"/>
                <a:ext cx="855535" cy="1186959"/>
              </a:xfrm>
              <a:prstGeom prst="rect">
                <a:avLst/>
              </a:prstGeom>
            </p:spPr>
          </p:pic>
        </p:grpSp>
        <p:grpSp>
          <p:nvGrpSpPr>
            <p:cNvPr id="18" name="그룹 1012">
              <a:extLst>
                <a:ext uri="{FF2B5EF4-FFF2-40B4-BE49-F238E27FC236}">
                  <a16:creationId xmlns:a16="http://schemas.microsoft.com/office/drawing/2014/main" id="{D34D997E-41E5-49DC-B393-991A95679B94}"/>
                </a:ext>
              </a:extLst>
            </p:cNvPr>
            <p:cNvGrpSpPr/>
            <p:nvPr/>
          </p:nvGrpSpPr>
          <p:grpSpPr>
            <a:xfrm>
              <a:off x="4452598" y="4911144"/>
              <a:ext cx="651538" cy="907667"/>
              <a:chOff x="7473845" y="7689935"/>
              <a:chExt cx="854803" cy="1190839"/>
            </a:xfrm>
          </p:grpSpPr>
          <p:pic>
            <p:nvPicPr>
              <p:cNvPr id="44" name="Object 37">
                <a:extLst>
                  <a:ext uri="{FF2B5EF4-FFF2-40B4-BE49-F238E27FC236}">
                    <a16:creationId xmlns:a16="http://schemas.microsoft.com/office/drawing/2014/main" id="{8D854617-4B23-43F1-9CF7-4552D6C5EC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 rot="2460000">
                <a:off x="7473845" y="7689935"/>
                <a:ext cx="854803" cy="1190839"/>
              </a:xfrm>
              <a:prstGeom prst="rect">
                <a:avLst/>
              </a:prstGeom>
            </p:spPr>
          </p:pic>
        </p:grpSp>
        <p:sp>
          <p:nvSpPr>
            <p:cNvPr id="65" name="직사각형 64">
              <a:extLst>
                <a:ext uri="{FF2B5EF4-FFF2-40B4-BE49-F238E27FC236}">
                  <a16:creationId xmlns:a16="http://schemas.microsoft.com/office/drawing/2014/main" id="{7E8D1DCB-7F1F-42A6-B7A0-01E37FD733B4}"/>
                </a:ext>
              </a:extLst>
            </p:cNvPr>
            <p:cNvSpPr/>
            <p:nvPr/>
          </p:nvSpPr>
          <p:spPr>
            <a:xfrm rot="971445">
              <a:off x="5225807" y="2548610"/>
              <a:ext cx="667084" cy="911489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직사각형 61">
              <a:extLst>
                <a:ext uri="{FF2B5EF4-FFF2-40B4-BE49-F238E27FC236}">
                  <a16:creationId xmlns:a16="http://schemas.microsoft.com/office/drawing/2014/main" id="{E0F09399-2989-4638-9BDA-C0AAED100881}"/>
                </a:ext>
              </a:extLst>
            </p:cNvPr>
            <p:cNvSpPr/>
            <p:nvPr/>
          </p:nvSpPr>
          <p:spPr>
            <a:xfrm rot="2492192">
              <a:off x="4452941" y="4909349"/>
              <a:ext cx="644422" cy="911489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9" name="그룹 1013">
              <a:extLst>
                <a:ext uri="{FF2B5EF4-FFF2-40B4-BE49-F238E27FC236}">
                  <a16:creationId xmlns:a16="http://schemas.microsoft.com/office/drawing/2014/main" id="{AF6BA252-94E3-4059-B6FB-B57040A46DC0}"/>
                </a:ext>
              </a:extLst>
            </p:cNvPr>
            <p:cNvGrpSpPr/>
            <p:nvPr/>
          </p:nvGrpSpPr>
          <p:grpSpPr>
            <a:xfrm>
              <a:off x="4450663" y="2801113"/>
              <a:ext cx="655407" cy="908579"/>
              <a:chOff x="7471307" y="4921621"/>
              <a:chExt cx="859880" cy="1192036"/>
            </a:xfrm>
          </p:grpSpPr>
          <p:pic>
            <p:nvPicPr>
              <p:cNvPr id="43" name="Object 40">
                <a:extLst>
                  <a:ext uri="{FF2B5EF4-FFF2-40B4-BE49-F238E27FC236}">
                    <a16:creationId xmlns:a16="http://schemas.microsoft.com/office/drawing/2014/main" id="{6CC84A53-C52E-48F6-B923-4250FEE31A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 rot="-1500000">
                <a:off x="7471307" y="4921621"/>
                <a:ext cx="859880" cy="1192036"/>
              </a:xfrm>
              <a:prstGeom prst="rect">
                <a:avLst/>
              </a:prstGeom>
            </p:spPr>
          </p:pic>
        </p:grpSp>
        <p:grpSp>
          <p:nvGrpSpPr>
            <p:cNvPr id="20" name="그룹 1014">
              <a:extLst>
                <a:ext uri="{FF2B5EF4-FFF2-40B4-BE49-F238E27FC236}">
                  <a16:creationId xmlns:a16="http://schemas.microsoft.com/office/drawing/2014/main" id="{19A6C400-1378-4295-A601-880BE3D63DFE}"/>
                </a:ext>
              </a:extLst>
            </p:cNvPr>
            <p:cNvGrpSpPr/>
            <p:nvPr/>
          </p:nvGrpSpPr>
          <p:grpSpPr>
            <a:xfrm>
              <a:off x="6996263" y="2816842"/>
              <a:ext cx="652830" cy="901750"/>
              <a:chOff x="10811077" y="4942257"/>
              <a:chExt cx="856498" cy="1183076"/>
            </a:xfrm>
          </p:grpSpPr>
          <p:pic>
            <p:nvPicPr>
              <p:cNvPr id="42" name="Object 43">
                <a:extLst>
                  <a:ext uri="{FF2B5EF4-FFF2-40B4-BE49-F238E27FC236}">
                    <a16:creationId xmlns:a16="http://schemas.microsoft.com/office/drawing/2014/main" id="{F38B3A03-AD64-4DA2-AE75-D3AD5BAE5C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 rot="1260000">
                <a:off x="10811077" y="4942257"/>
                <a:ext cx="856498" cy="1183076"/>
              </a:xfrm>
              <a:prstGeom prst="rect">
                <a:avLst/>
              </a:prstGeom>
            </p:spPr>
          </p:pic>
        </p:grpSp>
        <p:sp>
          <p:nvSpPr>
            <p:cNvPr id="63" name="직사각형 62">
              <a:extLst>
                <a:ext uri="{FF2B5EF4-FFF2-40B4-BE49-F238E27FC236}">
                  <a16:creationId xmlns:a16="http://schemas.microsoft.com/office/drawing/2014/main" id="{5B5BB1FB-4214-4C69-A19F-D55425C26EAA}"/>
                </a:ext>
              </a:extLst>
            </p:cNvPr>
            <p:cNvSpPr/>
            <p:nvPr/>
          </p:nvSpPr>
          <p:spPr>
            <a:xfrm rot="832362">
              <a:off x="5385438" y="3789487"/>
              <a:ext cx="655735" cy="901115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8" name="그룹 1015">
              <a:extLst>
                <a:ext uri="{FF2B5EF4-FFF2-40B4-BE49-F238E27FC236}">
                  <a16:creationId xmlns:a16="http://schemas.microsoft.com/office/drawing/2014/main" id="{83484846-3B32-4116-8442-EEA71E9A3C72}"/>
                </a:ext>
              </a:extLst>
            </p:cNvPr>
            <p:cNvGrpSpPr/>
            <p:nvPr/>
          </p:nvGrpSpPr>
          <p:grpSpPr>
            <a:xfrm>
              <a:off x="5231664" y="2546693"/>
              <a:ext cx="651742" cy="904675"/>
              <a:chOff x="8495963" y="4587828"/>
              <a:chExt cx="855071" cy="1186913"/>
            </a:xfrm>
          </p:grpSpPr>
          <p:pic>
            <p:nvPicPr>
              <p:cNvPr id="41" name="Object 46">
                <a:extLst>
                  <a:ext uri="{FF2B5EF4-FFF2-40B4-BE49-F238E27FC236}">
                    <a16:creationId xmlns:a16="http://schemas.microsoft.com/office/drawing/2014/main" id="{8BCB58E7-C05B-4A6E-9726-1B21D933E8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 rot="1020000">
                <a:off x="8495963" y="4587828"/>
                <a:ext cx="855071" cy="1186913"/>
              </a:xfrm>
              <a:prstGeom prst="rect">
                <a:avLst/>
              </a:prstGeom>
            </p:spPr>
          </p:pic>
        </p:grpSp>
        <p:grpSp>
          <p:nvGrpSpPr>
            <p:cNvPr id="29" name="그룹 1016">
              <a:extLst>
                <a:ext uri="{FF2B5EF4-FFF2-40B4-BE49-F238E27FC236}">
                  <a16:creationId xmlns:a16="http://schemas.microsoft.com/office/drawing/2014/main" id="{C3F45ADE-631F-487C-B2E3-3FC7C77872B0}"/>
                </a:ext>
              </a:extLst>
            </p:cNvPr>
            <p:cNvGrpSpPr/>
            <p:nvPr/>
          </p:nvGrpSpPr>
          <p:grpSpPr>
            <a:xfrm>
              <a:off x="5419417" y="4751913"/>
              <a:ext cx="653431" cy="911489"/>
              <a:chOff x="8742290" y="7481027"/>
              <a:chExt cx="857287" cy="1195853"/>
            </a:xfrm>
          </p:grpSpPr>
          <p:pic>
            <p:nvPicPr>
              <p:cNvPr id="40" name="Object 49">
                <a:extLst>
                  <a:ext uri="{FF2B5EF4-FFF2-40B4-BE49-F238E27FC236}">
                    <a16:creationId xmlns:a16="http://schemas.microsoft.com/office/drawing/2014/main" id="{9D7E1168-C2B4-4CC7-9EC9-9114B0CBD5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8742290" y="7481027"/>
                <a:ext cx="857287" cy="1195853"/>
              </a:xfrm>
              <a:prstGeom prst="rect">
                <a:avLst/>
              </a:prstGeom>
            </p:spPr>
          </p:pic>
        </p:grpSp>
        <p:grpSp>
          <p:nvGrpSpPr>
            <p:cNvPr id="30" name="그룹 1017">
              <a:extLst>
                <a:ext uri="{FF2B5EF4-FFF2-40B4-BE49-F238E27FC236}">
                  <a16:creationId xmlns:a16="http://schemas.microsoft.com/office/drawing/2014/main" id="{194ACEE7-1514-4304-90AB-85770A5B382B}"/>
                </a:ext>
              </a:extLst>
            </p:cNvPr>
            <p:cNvGrpSpPr/>
            <p:nvPr/>
          </p:nvGrpSpPr>
          <p:grpSpPr>
            <a:xfrm>
              <a:off x="5390635" y="3781762"/>
              <a:ext cx="652096" cy="904710"/>
              <a:chOff x="8704529" y="6208211"/>
              <a:chExt cx="855535" cy="1186959"/>
            </a:xfrm>
          </p:grpSpPr>
          <p:pic>
            <p:nvPicPr>
              <p:cNvPr id="39" name="Object 52">
                <a:extLst>
                  <a:ext uri="{FF2B5EF4-FFF2-40B4-BE49-F238E27FC236}">
                    <a16:creationId xmlns:a16="http://schemas.microsoft.com/office/drawing/2014/main" id="{FAE87507-4DB5-43DF-9C82-889A7CB55E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 rot="840000">
                <a:off x="8704529" y="6208211"/>
                <a:ext cx="855535" cy="1186959"/>
              </a:xfrm>
              <a:prstGeom prst="rect">
                <a:avLst/>
              </a:prstGeom>
            </p:spPr>
          </p:pic>
        </p:grpSp>
        <p:grpSp>
          <p:nvGrpSpPr>
            <p:cNvPr id="31" name="그룹 1018">
              <a:extLst>
                <a:ext uri="{FF2B5EF4-FFF2-40B4-BE49-F238E27FC236}">
                  <a16:creationId xmlns:a16="http://schemas.microsoft.com/office/drawing/2014/main" id="{FDFECA8A-0F9C-4867-8842-9FD160165ECE}"/>
                </a:ext>
              </a:extLst>
            </p:cNvPr>
            <p:cNvGrpSpPr/>
            <p:nvPr/>
          </p:nvGrpSpPr>
          <p:grpSpPr>
            <a:xfrm>
              <a:off x="4470003" y="4029942"/>
              <a:ext cx="651538" cy="907667"/>
              <a:chOff x="7496680" y="6533817"/>
              <a:chExt cx="854803" cy="1190839"/>
            </a:xfrm>
          </p:grpSpPr>
          <p:pic>
            <p:nvPicPr>
              <p:cNvPr id="38" name="Object 55">
                <a:extLst>
                  <a:ext uri="{FF2B5EF4-FFF2-40B4-BE49-F238E27FC236}">
                    <a16:creationId xmlns:a16="http://schemas.microsoft.com/office/drawing/2014/main" id="{603C17AB-FFCC-4ED5-8845-094F575B0A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 rot="-1620000">
                <a:off x="7496680" y="6533817"/>
                <a:ext cx="854803" cy="1190839"/>
              </a:xfrm>
              <a:prstGeom prst="rect">
                <a:avLst/>
              </a:prstGeom>
            </p:spPr>
          </p:pic>
        </p:grpSp>
        <p:sp>
          <p:nvSpPr>
            <p:cNvPr id="61" name="직사각형 60">
              <a:extLst>
                <a:ext uri="{FF2B5EF4-FFF2-40B4-BE49-F238E27FC236}">
                  <a16:creationId xmlns:a16="http://schemas.microsoft.com/office/drawing/2014/main" id="{F2C2A548-1696-4D5B-AB32-A6C1E25BFEF6}"/>
                </a:ext>
              </a:extLst>
            </p:cNvPr>
            <p:cNvSpPr/>
            <p:nvPr/>
          </p:nvSpPr>
          <p:spPr>
            <a:xfrm rot="1673723">
              <a:off x="6317553" y="5114364"/>
              <a:ext cx="657428" cy="911489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2" name="그룹 1019">
              <a:extLst>
                <a:ext uri="{FF2B5EF4-FFF2-40B4-BE49-F238E27FC236}">
                  <a16:creationId xmlns:a16="http://schemas.microsoft.com/office/drawing/2014/main" id="{CCF56A59-CD3E-4521-A59C-8711BC94CE2E}"/>
                </a:ext>
              </a:extLst>
            </p:cNvPr>
            <p:cNvGrpSpPr/>
            <p:nvPr/>
          </p:nvGrpSpPr>
          <p:grpSpPr>
            <a:xfrm>
              <a:off x="6322860" y="5113149"/>
              <a:ext cx="655407" cy="908579"/>
              <a:chOff x="9927587" y="7954960"/>
              <a:chExt cx="859880" cy="1192036"/>
            </a:xfrm>
          </p:grpSpPr>
          <p:pic>
            <p:nvPicPr>
              <p:cNvPr id="37" name="Object 58">
                <a:extLst>
                  <a:ext uri="{FF2B5EF4-FFF2-40B4-BE49-F238E27FC236}">
                    <a16:creationId xmlns:a16="http://schemas.microsoft.com/office/drawing/2014/main" id="{BCC3CA76-E655-4841-8814-EE8E4C504B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 rot="1680000">
                <a:off x="9927587" y="7954960"/>
                <a:ext cx="859880" cy="1192036"/>
              </a:xfrm>
              <a:prstGeom prst="rect">
                <a:avLst/>
              </a:prstGeom>
            </p:spPr>
          </p:pic>
        </p:grpSp>
        <p:grpSp>
          <p:nvGrpSpPr>
            <p:cNvPr id="33" name="그룹 1020">
              <a:extLst>
                <a:ext uri="{FF2B5EF4-FFF2-40B4-BE49-F238E27FC236}">
                  <a16:creationId xmlns:a16="http://schemas.microsoft.com/office/drawing/2014/main" id="{FA085D7C-5D1B-4BBB-B6EF-E77777D133DE}"/>
                </a:ext>
              </a:extLst>
            </p:cNvPr>
            <p:cNvGrpSpPr/>
            <p:nvPr/>
          </p:nvGrpSpPr>
          <p:grpSpPr>
            <a:xfrm>
              <a:off x="6043699" y="4186061"/>
              <a:ext cx="652830" cy="901750"/>
              <a:chOff x="9561335" y="6738642"/>
              <a:chExt cx="856498" cy="1183076"/>
            </a:xfrm>
          </p:grpSpPr>
          <p:pic>
            <p:nvPicPr>
              <p:cNvPr id="36" name="Object 61">
                <a:extLst>
                  <a:ext uri="{FF2B5EF4-FFF2-40B4-BE49-F238E27FC236}">
                    <a16:creationId xmlns:a16="http://schemas.microsoft.com/office/drawing/2014/main" id="{5C88C884-2383-4498-9D3E-29911B2A96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 rot="-540000">
                <a:off x="9561335" y="6738642"/>
                <a:ext cx="856498" cy="1183076"/>
              </a:xfrm>
              <a:prstGeom prst="rect">
                <a:avLst/>
              </a:prstGeom>
            </p:spPr>
          </p:pic>
        </p:grpSp>
        <p:grpSp>
          <p:nvGrpSpPr>
            <p:cNvPr id="34" name="그룹 1021">
              <a:extLst>
                <a:ext uri="{FF2B5EF4-FFF2-40B4-BE49-F238E27FC236}">
                  <a16:creationId xmlns:a16="http://schemas.microsoft.com/office/drawing/2014/main" id="{72D871C8-B80C-4D69-9BC6-8E39C344FFAE}"/>
                </a:ext>
              </a:extLst>
            </p:cNvPr>
            <p:cNvGrpSpPr/>
            <p:nvPr/>
          </p:nvGrpSpPr>
          <p:grpSpPr>
            <a:xfrm>
              <a:off x="7026203" y="4009162"/>
              <a:ext cx="651742" cy="904675"/>
              <a:chOff x="10850358" y="6506554"/>
              <a:chExt cx="855071" cy="1186913"/>
            </a:xfrm>
          </p:grpSpPr>
          <p:pic>
            <p:nvPicPr>
              <p:cNvPr id="35" name="Object 64">
                <a:extLst>
                  <a:ext uri="{FF2B5EF4-FFF2-40B4-BE49-F238E27FC236}">
                    <a16:creationId xmlns:a16="http://schemas.microsoft.com/office/drawing/2014/main" id="{05344CEA-197E-4362-85D7-9D1263AE01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 rot="-1620000">
                <a:off x="10850358" y="6506554"/>
                <a:ext cx="855071" cy="1186913"/>
              </a:xfrm>
              <a:prstGeom prst="rect">
                <a:avLst/>
              </a:prstGeom>
            </p:spPr>
          </p:pic>
        </p:grpSp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3BD2ACCE-E6AD-495A-95D2-AD370F066B86}"/>
                </a:ext>
              </a:extLst>
            </p:cNvPr>
            <p:cNvSpPr/>
            <p:nvPr/>
          </p:nvSpPr>
          <p:spPr>
            <a:xfrm>
              <a:off x="5414964" y="4751573"/>
              <a:ext cx="644422" cy="911489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직사각형 56">
              <a:extLst>
                <a:ext uri="{FF2B5EF4-FFF2-40B4-BE49-F238E27FC236}">
                  <a16:creationId xmlns:a16="http://schemas.microsoft.com/office/drawing/2014/main" id="{E8C79DFB-BE48-45F4-A1C7-3F1A3196EE81}"/>
                </a:ext>
              </a:extLst>
            </p:cNvPr>
            <p:cNvSpPr/>
            <p:nvPr/>
          </p:nvSpPr>
          <p:spPr>
            <a:xfrm rot="20556326">
              <a:off x="6155217" y="2555352"/>
              <a:ext cx="644422" cy="911489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직사각형 57">
              <a:extLst>
                <a:ext uri="{FF2B5EF4-FFF2-40B4-BE49-F238E27FC236}">
                  <a16:creationId xmlns:a16="http://schemas.microsoft.com/office/drawing/2014/main" id="{218489B8-3DB0-4077-BC95-2DBFC4A40BB1}"/>
                </a:ext>
              </a:extLst>
            </p:cNvPr>
            <p:cNvSpPr/>
            <p:nvPr/>
          </p:nvSpPr>
          <p:spPr>
            <a:xfrm rot="1263433">
              <a:off x="6996196" y="2820041"/>
              <a:ext cx="644422" cy="911489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직사각형 58">
              <a:extLst>
                <a:ext uri="{FF2B5EF4-FFF2-40B4-BE49-F238E27FC236}">
                  <a16:creationId xmlns:a16="http://schemas.microsoft.com/office/drawing/2014/main" id="{7BD0046B-FEBE-4644-91E3-1F026BEE3A20}"/>
                </a:ext>
              </a:extLst>
            </p:cNvPr>
            <p:cNvSpPr/>
            <p:nvPr/>
          </p:nvSpPr>
          <p:spPr>
            <a:xfrm rot="19988573">
              <a:off x="7030311" y="4007291"/>
              <a:ext cx="644422" cy="911489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직사각형 59">
              <a:extLst>
                <a:ext uri="{FF2B5EF4-FFF2-40B4-BE49-F238E27FC236}">
                  <a16:creationId xmlns:a16="http://schemas.microsoft.com/office/drawing/2014/main" id="{9DD40EA3-4301-4657-8C08-11CDC3064F9D}"/>
                </a:ext>
              </a:extLst>
            </p:cNvPr>
            <p:cNvSpPr/>
            <p:nvPr/>
          </p:nvSpPr>
          <p:spPr>
            <a:xfrm rot="20991832">
              <a:off x="6054190" y="4188380"/>
              <a:ext cx="644422" cy="911489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직사각형 63">
              <a:extLst>
                <a:ext uri="{FF2B5EF4-FFF2-40B4-BE49-F238E27FC236}">
                  <a16:creationId xmlns:a16="http://schemas.microsoft.com/office/drawing/2014/main" id="{6058D619-8EE2-4D6F-8076-4EC81AF6F4BC}"/>
                </a:ext>
              </a:extLst>
            </p:cNvPr>
            <p:cNvSpPr/>
            <p:nvPr/>
          </p:nvSpPr>
          <p:spPr>
            <a:xfrm rot="19954383">
              <a:off x="4477335" y="4026892"/>
              <a:ext cx="644422" cy="911489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직사각형 65">
              <a:extLst>
                <a:ext uri="{FF2B5EF4-FFF2-40B4-BE49-F238E27FC236}">
                  <a16:creationId xmlns:a16="http://schemas.microsoft.com/office/drawing/2014/main" id="{9FF82EB1-4797-4F39-9302-AE44AB3D6EAD}"/>
                </a:ext>
              </a:extLst>
            </p:cNvPr>
            <p:cNvSpPr/>
            <p:nvPr/>
          </p:nvSpPr>
          <p:spPr>
            <a:xfrm rot="20071494">
              <a:off x="4463703" y="2803533"/>
              <a:ext cx="644422" cy="911489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02016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:a16="http://schemas.microsoft.com/office/drawing/2014/main" id="{6ACF7514-9A1B-4410-BD56-9584AC8ED6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CA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ADA8AD69-88D6-4BC0-A8F6-9FFE7D1F6A2B}"/>
              </a:ext>
            </a:extLst>
          </p:cNvPr>
          <p:cNvGrpSpPr/>
          <p:nvPr/>
        </p:nvGrpSpPr>
        <p:grpSpPr>
          <a:xfrm>
            <a:off x="0" y="243128"/>
            <a:ext cx="3836566" cy="783760"/>
            <a:chOff x="0" y="338664"/>
            <a:chExt cx="3836566" cy="7837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화살표: 오각형 21">
              <a:extLst>
                <a:ext uri="{FF2B5EF4-FFF2-40B4-BE49-F238E27FC236}">
                  <a16:creationId xmlns:a16="http://schemas.microsoft.com/office/drawing/2014/main" id="{A3C860E2-79D3-4C7C-B9B4-645770416457}"/>
                </a:ext>
              </a:extLst>
            </p:cNvPr>
            <p:cNvSpPr/>
            <p:nvPr/>
          </p:nvSpPr>
          <p:spPr>
            <a:xfrm>
              <a:off x="0" y="338664"/>
              <a:ext cx="3836566" cy="783760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87834CCA-6531-42EC-A4E3-81A0283C63FB}"/>
                </a:ext>
              </a:extLst>
            </p:cNvPr>
            <p:cNvGrpSpPr/>
            <p:nvPr/>
          </p:nvGrpSpPr>
          <p:grpSpPr>
            <a:xfrm>
              <a:off x="198043" y="466384"/>
              <a:ext cx="3254841" cy="528320"/>
              <a:chOff x="198043" y="90469"/>
              <a:chExt cx="3254841" cy="528320"/>
            </a:xfrm>
          </p:grpSpPr>
          <p:pic>
            <p:nvPicPr>
              <p:cNvPr id="24" name="그래픽 23">
                <a:extLst>
                  <a:ext uri="{FF2B5EF4-FFF2-40B4-BE49-F238E27FC236}">
                    <a16:creationId xmlns:a16="http://schemas.microsoft.com/office/drawing/2014/main" id="{027682A8-38DC-4D4D-A5C6-3ADF16FDF2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98043" y="90469"/>
                <a:ext cx="1259842" cy="528320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7157249-98B4-4409-BD2E-BCD21182F1E0}"/>
                  </a:ext>
                </a:extLst>
              </p:cNvPr>
              <p:cNvSpPr txBox="1"/>
              <p:nvPr/>
            </p:nvSpPr>
            <p:spPr>
              <a:xfrm>
                <a:off x="1523696" y="95569"/>
                <a:ext cx="19291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수업용 </a:t>
                </a:r>
                <a:r>
                  <a:rPr lang="en-US" altLang="ko-KR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PPT</a:t>
                </a:r>
                <a:endParaRPr lang="ko-KR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330B8A0-E480-4416-93D6-E7AA168B79F7}"/>
              </a:ext>
            </a:extLst>
          </p:cNvPr>
          <p:cNvSpPr txBox="1"/>
          <p:nvPr/>
        </p:nvSpPr>
        <p:spPr>
          <a:xfrm>
            <a:off x="4034608" y="370848"/>
            <a:ext cx="7842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3. </a:t>
            </a:r>
            <a:r>
              <a:rPr lang="ko-KR" altLang="en-US" sz="28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활용방법 안내</a:t>
            </a: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CC2F4300-6CDE-428C-B5D9-6D0FE960A814}"/>
              </a:ext>
            </a:extLst>
          </p:cNvPr>
          <p:cNvSpPr/>
          <p:nvPr/>
        </p:nvSpPr>
        <p:spPr>
          <a:xfrm>
            <a:off x="314740" y="1264916"/>
            <a:ext cx="11562521" cy="5349956"/>
          </a:xfrm>
          <a:prstGeom prst="roundRect">
            <a:avLst>
              <a:gd name="adj" fmla="val 965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4848B-E9ED-4017-B3EF-B90CAAB91D98}"/>
              </a:ext>
            </a:extLst>
          </p:cNvPr>
          <p:cNvSpPr txBox="1"/>
          <p:nvPr/>
        </p:nvSpPr>
        <p:spPr>
          <a:xfrm>
            <a:off x="471385" y="1397737"/>
            <a:ext cx="11142860" cy="58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2. </a:t>
            </a:r>
            <a:r>
              <a:rPr lang="ko-KR" altLang="en-US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좋아하는 직업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중 </a:t>
            </a:r>
            <a:r>
              <a:rPr lang="ko-KR" altLang="en-US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잘할 수 있을 거라고 생각하는 직업을 </a:t>
            </a:r>
            <a:r>
              <a:rPr lang="en-US" altLang="ko-KR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lang="ko-KR" altLang="en-US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골라 적습니다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20" name="그룹 1009">
            <a:extLst>
              <a:ext uri="{FF2B5EF4-FFF2-40B4-BE49-F238E27FC236}">
                <a16:creationId xmlns:a16="http://schemas.microsoft.com/office/drawing/2014/main" id="{DB840D5B-B731-4856-B836-46DA6619AAE0}"/>
              </a:ext>
            </a:extLst>
          </p:cNvPr>
          <p:cNvGrpSpPr/>
          <p:nvPr/>
        </p:nvGrpSpPr>
        <p:grpSpPr>
          <a:xfrm>
            <a:off x="1616257" y="2077627"/>
            <a:ext cx="8853116" cy="4404425"/>
            <a:chOff x="4037384" y="4162932"/>
            <a:chExt cx="10591898" cy="5269469"/>
          </a:xfrm>
        </p:grpSpPr>
        <p:pic>
          <p:nvPicPr>
            <p:cNvPr id="28" name="Object 30">
              <a:extLst>
                <a:ext uri="{FF2B5EF4-FFF2-40B4-BE49-F238E27FC236}">
                  <a16:creationId xmlns:a16="http://schemas.microsoft.com/office/drawing/2014/main" id="{6D96D492-4D60-47DB-A614-9E91F19E0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37384" y="4162932"/>
              <a:ext cx="10591898" cy="5269469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B258A49-3E1B-4E4F-A36B-028D99D07B67}"/>
              </a:ext>
            </a:extLst>
          </p:cNvPr>
          <p:cNvSpPr txBox="1"/>
          <p:nvPr/>
        </p:nvSpPr>
        <p:spPr>
          <a:xfrm>
            <a:off x="7014950" y="401626"/>
            <a:ext cx="486231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r>
              <a:rPr lang="ko-KR" altLang="en-US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차시 흥미</a:t>
            </a:r>
            <a:r>
              <a:rPr lang="en-US" altLang="ko-KR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효능감 분석 활동</a:t>
            </a:r>
          </a:p>
        </p:txBody>
      </p:sp>
      <p:grpSp>
        <p:nvGrpSpPr>
          <p:cNvPr id="17" name="그룹 1010">
            <a:extLst>
              <a:ext uri="{FF2B5EF4-FFF2-40B4-BE49-F238E27FC236}">
                <a16:creationId xmlns:a16="http://schemas.microsoft.com/office/drawing/2014/main" id="{3C54B231-2C2B-4F44-B10E-3FBDDE44B950}"/>
              </a:ext>
            </a:extLst>
          </p:cNvPr>
          <p:cNvGrpSpPr/>
          <p:nvPr/>
        </p:nvGrpSpPr>
        <p:grpSpPr>
          <a:xfrm>
            <a:off x="7147181" y="4186022"/>
            <a:ext cx="1028395" cy="2079246"/>
            <a:chOff x="10595460" y="6675382"/>
            <a:chExt cx="1219174" cy="2464970"/>
          </a:xfrm>
        </p:grpSpPr>
        <p:pic>
          <p:nvPicPr>
            <p:cNvPr id="18" name="Object 33">
              <a:extLst>
                <a:ext uri="{FF2B5EF4-FFF2-40B4-BE49-F238E27FC236}">
                  <a16:creationId xmlns:a16="http://schemas.microsoft.com/office/drawing/2014/main" id="{A4BFDD0C-8D42-4951-B48F-9D96F7A3F4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1800000">
              <a:off x="10595460" y="6675382"/>
              <a:ext cx="1219174" cy="2464970"/>
            </a:xfrm>
            <a:prstGeom prst="rect">
              <a:avLst/>
            </a:prstGeom>
          </p:spPr>
        </p:pic>
      </p:grpSp>
      <p:pic>
        <p:nvPicPr>
          <p:cNvPr id="19" name="Object 35">
            <a:extLst>
              <a:ext uri="{FF2B5EF4-FFF2-40B4-BE49-F238E27FC236}">
                <a16:creationId xmlns:a16="http://schemas.microsoft.com/office/drawing/2014/main" id="{7F6AF45E-6BD5-4770-81E7-87AB23FAA66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98450" y="3457575"/>
            <a:ext cx="2811725" cy="122109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48A17C8-F9BD-4306-9AFB-D578A43FFBDA}"/>
              </a:ext>
            </a:extLst>
          </p:cNvPr>
          <p:cNvSpPr txBox="1"/>
          <p:nvPr/>
        </p:nvSpPr>
        <p:spPr>
          <a:xfrm>
            <a:off x="8709939" y="6025136"/>
            <a:ext cx="3322589" cy="459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활동지에 적어보세요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7133B24-228A-4480-B4FB-E158DA2C2834}"/>
              </a:ext>
            </a:extLst>
          </p:cNvPr>
          <p:cNvSpPr txBox="1"/>
          <p:nvPr/>
        </p:nvSpPr>
        <p:spPr>
          <a:xfrm>
            <a:off x="920152" y="2291804"/>
            <a:ext cx="762732" cy="459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예시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75738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:a16="http://schemas.microsoft.com/office/drawing/2014/main" id="{6ACF7514-9A1B-4410-BD56-9584AC8ED6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CA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ADA8AD69-88D6-4BC0-A8F6-9FFE7D1F6A2B}"/>
              </a:ext>
            </a:extLst>
          </p:cNvPr>
          <p:cNvGrpSpPr/>
          <p:nvPr/>
        </p:nvGrpSpPr>
        <p:grpSpPr>
          <a:xfrm>
            <a:off x="0" y="243128"/>
            <a:ext cx="3836566" cy="783760"/>
            <a:chOff x="0" y="338664"/>
            <a:chExt cx="3836566" cy="7837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화살표: 오각형 21">
              <a:extLst>
                <a:ext uri="{FF2B5EF4-FFF2-40B4-BE49-F238E27FC236}">
                  <a16:creationId xmlns:a16="http://schemas.microsoft.com/office/drawing/2014/main" id="{A3C860E2-79D3-4C7C-B9B4-645770416457}"/>
                </a:ext>
              </a:extLst>
            </p:cNvPr>
            <p:cNvSpPr/>
            <p:nvPr/>
          </p:nvSpPr>
          <p:spPr>
            <a:xfrm>
              <a:off x="0" y="338664"/>
              <a:ext cx="3836566" cy="783760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87834CCA-6531-42EC-A4E3-81A0283C63FB}"/>
                </a:ext>
              </a:extLst>
            </p:cNvPr>
            <p:cNvGrpSpPr/>
            <p:nvPr/>
          </p:nvGrpSpPr>
          <p:grpSpPr>
            <a:xfrm>
              <a:off x="198043" y="466384"/>
              <a:ext cx="3254841" cy="528320"/>
              <a:chOff x="198043" y="90469"/>
              <a:chExt cx="3254841" cy="528320"/>
            </a:xfrm>
          </p:grpSpPr>
          <p:pic>
            <p:nvPicPr>
              <p:cNvPr id="24" name="그래픽 23">
                <a:extLst>
                  <a:ext uri="{FF2B5EF4-FFF2-40B4-BE49-F238E27FC236}">
                    <a16:creationId xmlns:a16="http://schemas.microsoft.com/office/drawing/2014/main" id="{027682A8-38DC-4D4D-A5C6-3ADF16FDF2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98043" y="90469"/>
                <a:ext cx="1259842" cy="528320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7157249-98B4-4409-BD2E-BCD21182F1E0}"/>
                  </a:ext>
                </a:extLst>
              </p:cNvPr>
              <p:cNvSpPr txBox="1"/>
              <p:nvPr/>
            </p:nvSpPr>
            <p:spPr>
              <a:xfrm>
                <a:off x="1523696" y="95569"/>
                <a:ext cx="19291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수업용 </a:t>
                </a:r>
                <a:r>
                  <a:rPr lang="en-US" altLang="ko-KR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PPT</a:t>
                </a:r>
                <a:endParaRPr lang="ko-KR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330B8A0-E480-4416-93D6-E7AA168B79F7}"/>
              </a:ext>
            </a:extLst>
          </p:cNvPr>
          <p:cNvSpPr txBox="1"/>
          <p:nvPr/>
        </p:nvSpPr>
        <p:spPr>
          <a:xfrm>
            <a:off x="4034608" y="370848"/>
            <a:ext cx="7842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3. </a:t>
            </a:r>
            <a:r>
              <a:rPr lang="ko-KR" altLang="en-US" sz="28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활용방법 안내</a:t>
            </a: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CC2F4300-6CDE-428C-B5D9-6D0FE960A814}"/>
              </a:ext>
            </a:extLst>
          </p:cNvPr>
          <p:cNvSpPr/>
          <p:nvPr/>
        </p:nvSpPr>
        <p:spPr>
          <a:xfrm>
            <a:off x="314740" y="1264916"/>
            <a:ext cx="11562521" cy="5349956"/>
          </a:xfrm>
          <a:prstGeom prst="roundRect">
            <a:avLst>
              <a:gd name="adj" fmla="val 965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4848B-E9ED-4017-B3EF-B90CAAB91D98}"/>
              </a:ext>
            </a:extLst>
          </p:cNvPr>
          <p:cNvSpPr txBox="1"/>
          <p:nvPr/>
        </p:nvSpPr>
        <p:spPr>
          <a:xfrm>
            <a:off x="471385" y="1397737"/>
            <a:ext cx="11142860" cy="58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3. </a:t>
            </a:r>
            <a:r>
              <a:rPr lang="ko-KR" altLang="en-US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좋아하는 직업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이지만 </a:t>
            </a:r>
            <a:r>
              <a:rPr lang="ko-KR" altLang="en-US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잘 못할 거라고 생각하는 직업을 </a:t>
            </a:r>
            <a:r>
              <a:rPr lang="en-US" altLang="ko-KR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lang="ko-KR" altLang="en-US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골라 적습니다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20" name="그룹 1009">
            <a:extLst>
              <a:ext uri="{FF2B5EF4-FFF2-40B4-BE49-F238E27FC236}">
                <a16:creationId xmlns:a16="http://schemas.microsoft.com/office/drawing/2014/main" id="{B4613D4E-CA2D-4EAF-9F30-293F22E15C4A}"/>
              </a:ext>
            </a:extLst>
          </p:cNvPr>
          <p:cNvGrpSpPr/>
          <p:nvPr/>
        </p:nvGrpSpPr>
        <p:grpSpPr>
          <a:xfrm>
            <a:off x="1616257" y="2077627"/>
            <a:ext cx="8853116" cy="4404425"/>
            <a:chOff x="4037384" y="4162932"/>
            <a:chExt cx="10591898" cy="5269469"/>
          </a:xfrm>
        </p:grpSpPr>
        <p:pic>
          <p:nvPicPr>
            <p:cNvPr id="28" name="Object 30">
              <a:extLst>
                <a:ext uri="{FF2B5EF4-FFF2-40B4-BE49-F238E27FC236}">
                  <a16:creationId xmlns:a16="http://schemas.microsoft.com/office/drawing/2014/main" id="{CE79C526-46D1-4DDB-A40D-EB73EDEDB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37384" y="4162932"/>
              <a:ext cx="10591898" cy="5269469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B258A49-3E1B-4E4F-A36B-028D99D07B67}"/>
              </a:ext>
            </a:extLst>
          </p:cNvPr>
          <p:cNvSpPr txBox="1"/>
          <p:nvPr/>
        </p:nvSpPr>
        <p:spPr>
          <a:xfrm>
            <a:off x="7014950" y="401626"/>
            <a:ext cx="486231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r>
              <a:rPr lang="ko-KR" altLang="en-US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차시 흥미</a:t>
            </a:r>
            <a:r>
              <a:rPr lang="en-US" altLang="ko-KR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효능감 분석 활동</a:t>
            </a:r>
          </a:p>
        </p:txBody>
      </p:sp>
      <p:grpSp>
        <p:nvGrpSpPr>
          <p:cNvPr id="17" name="그룹 1010">
            <a:extLst>
              <a:ext uri="{FF2B5EF4-FFF2-40B4-BE49-F238E27FC236}">
                <a16:creationId xmlns:a16="http://schemas.microsoft.com/office/drawing/2014/main" id="{00567E69-02BE-4711-AF36-253956FB0848}"/>
              </a:ext>
            </a:extLst>
          </p:cNvPr>
          <p:cNvGrpSpPr/>
          <p:nvPr/>
        </p:nvGrpSpPr>
        <p:grpSpPr>
          <a:xfrm>
            <a:off x="6722470" y="4953403"/>
            <a:ext cx="974860" cy="1971007"/>
            <a:chOff x="10595460" y="7543379"/>
            <a:chExt cx="1219174" cy="2464970"/>
          </a:xfrm>
        </p:grpSpPr>
        <p:pic>
          <p:nvPicPr>
            <p:cNvPr id="18" name="Object 33">
              <a:extLst>
                <a:ext uri="{FF2B5EF4-FFF2-40B4-BE49-F238E27FC236}">
                  <a16:creationId xmlns:a16="http://schemas.microsoft.com/office/drawing/2014/main" id="{74E617B3-6A6D-49E2-BF48-BC1ADEE70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1800000">
              <a:off x="10595460" y="7543379"/>
              <a:ext cx="1219174" cy="2464970"/>
            </a:xfrm>
            <a:prstGeom prst="rect">
              <a:avLst/>
            </a:prstGeom>
          </p:spPr>
        </p:pic>
      </p:grpSp>
      <p:pic>
        <p:nvPicPr>
          <p:cNvPr id="19" name="Object 35">
            <a:extLst>
              <a:ext uri="{FF2B5EF4-FFF2-40B4-BE49-F238E27FC236}">
                <a16:creationId xmlns:a16="http://schemas.microsoft.com/office/drawing/2014/main" id="{EE81CF49-FB66-4A4B-BDC9-3A3CA271B6E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0052" y="4852925"/>
            <a:ext cx="1941728" cy="1209600"/>
          </a:xfrm>
          <a:prstGeom prst="rect">
            <a:avLst/>
          </a:prstGeom>
        </p:spPr>
      </p:pic>
      <p:pic>
        <p:nvPicPr>
          <p:cNvPr id="30" name="Object 35">
            <a:extLst>
              <a:ext uri="{FF2B5EF4-FFF2-40B4-BE49-F238E27FC236}">
                <a16:creationId xmlns:a16="http://schemas.microsoft.com/office/drawing/2014/main" id="{A3AA8AD5-0A12-49AA-91E4-CE67CD89C98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98450" y="3457575"/>
            <a:ext cx="2811725" cy="122109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632B0BD-EA62-4EA6-80BC-A75EB7B9F3A5}"/>
              </a:ext>
            </a:extLst>
          </p:cNvPr>
          <p:cNvSpPr txBox="1"/>
          <p:nvPr/>
        </p:nvSpPr>
        <p:spPr>
          <a:xfrm>
            <a:off x="8709939" y="6025136"/>
            <a:ext cx="3322589" cy="459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활동지에 적어보세요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38D5042-871B-4E90-92DB-A24A685079A8}"/>
              </a:ext>
            </a:extLst>
          </p:cNvPr>
          <p:cNvSpPr txBox="1"/>
          <p:nvPr/>
        </p:nvSpPr>
        <p:spPr>
          <a:xfrm>
            <a:off x="920152" y="2291804"/>
            <a:ext cx="762732" cy="459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예시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167608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:a16="http://schemas.microsoft.com/office/drawing/2014/main" id="{6ACF7514-9A1B-4410-BD56-9584AC8ED6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CA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ADA8AD69-88D6-4BC0-A8F6-9FFE7D1F6A2B}"/>
              </a:ext>
            </a:extLst>
          </p:cNvPr>
          <p:cNvGrpSpPr/>
          <p:nvPr/>
        </p:nvGrpSpPr>
        <p:grpSpPr>
          <a:xfrm>
            <a:off x="0" y="243128"/>
            <a:ext cx="3836566" cy="783760"/>
            <a:chOff x="0" y="338664"/>
            <a:chExt cx="3836566" cy="7837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화살표: 오각형 21">
              <a:extLst>
                <a:ext uri="{FF2B5EF4-FFF2-40B4-BE49-F238E27FC236}">
                  <a16:creationId xmlns:a16="http://schemas.microsoft.com/office/drawing/2014/main" id="{A3C860E2-79D3-4C7C-B9B4-645770416457}"/>
                </a:ext>
              </a:extLst>
            </p:cNvPr>
            <p:cNvSpPr/>
            <p:nvPr/>
          </p:nvSpPr>
          <p:spPr>
            <a:xfrm>
              <a:off x="0" y="338664"/>
              <a:ext cx="3836566" cy="783760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87834CCA-6531-42EC-A4E3-81A0283C63FB}"/>
                </a:ext>
              </a:extLst>
            </p:cNvPr>
            <p:cNvGrpSpPr/>
            <p:nvPr/>
          </p:nvGrpSpPr>
          <p:grpSpPr>
            <a:xfrm>
              <a:off x="198043" y="466384"/>
              <a:ext cx="3254841" cy="528320"/>
              <a:chOff x="198043" y="90469"/>
              <a:chExt cx="3254841" cy="528320"/>
            </a:xfrm>
          </p:grpSpPr>
          <p:pic>
            <p:nvPicPr>
              <p:cNvPr id="24" name="그래픽 23">
                <a:extLst>
                  <a:ext uri="{FF2B5EF4-FFF2-40B4-BE49-F238E27FC236}">
                    <a16:creationId xmlns:a16="http://schemas.microsoft.com/office/drawing/2014/main" id="{027682A8-38DC-4D4D-A5C6-3ADF16FDF2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98043" y="90469"/>
                <a:ext cx="1259842" cy="528320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7157249-98B4-4409-BD2E-BCD21182F1E0}"/>
                  </a:ext>
                </a:extLst>
              </p:cNvPr>
              <p:cNvSpPr txBox="1"/>
              <p:nvPr/>
            </p:nvSpPr>
            <p:spPr>
              <a:xfrm>
                <a:off x="1523696" y="95569"/>
                <a:ext cx="19291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수업용 </a:t>
                </a:r>
                <a:r>
                  <a:rPr lang="en-US" altLang="ko-KR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PPT</a:t>
                </a:r>
                <a:endParaRPr lang="ko-KR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330B8A0-E480-4416-93D6-E7AA168B79F7}"/>
              </a:ext>
            </a:extLst>
          </p:cNvPr>
          <p:cNvSpPr txBox="1"/>
          <p:nvPr/>
        </p:nvSpPr>
        <p:spPr>
          <a:xfrm>
            <a:off x="4034608" y="370848"/>
            <a:ext cx="7842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3. </a:t>
            </a:r>
            <a:r>
              <a:rPr lang="ko-KR" altLang="en-US" sz="28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활용방법 안내</a:t>
            </a: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CC2F4300-6CDE-428C-B5D9-6D0FE960A814}"/>
              </a:ext>
            </a:extLst>
          </p:cNvPr>
          <p:cNvSpPr/>
          <p:nvPr/>
        </p:nvSpPr>
        <p:spPr>
          <a:xfrm>
            <a:off x="314740" y="1264916"/>
            <a:ext cx="11562521" cy="5349956"/>
          </a:xfrm>
          <a:prstGeom prst="roundRect">
            <a:avLst>
              <a:gd name="adj" fmla="val 965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4848B-E9ED-4017-B3EF-B90CAAB91D98}"/>
              </a:ext>
            </a:extLst>
          </p:cNvPr>
          <p:cNvSpPr txBox="1"/>
          <p:nvPr/>
        </p:nvSpPr>
        <p:spPr>
          <a:xfrm>
            <a:off x="471385" y="1397737"/>
            <a:ext cx="11142860" cy="58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4. </a:t>
            </a:r>
            <a:r>
              <a:rPr lang="ko-KR" altLang="en-US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싫어하는 직업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이지만 </a:t>
            </a:r>
            <a:r>
              <a:rPr lang="ko-KR" altLang="en-US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잘할 수 있을 거라고 생각하는 직업을 </a:t>
            </a:r>
            <a:r>
              <a:rPr lang="en-US" altLang="ko-KR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lang="ko-KR" altLang="en-US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골라 적습니다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258A49-3E1B-4E4F-A36B-028D99D07B67}"/>
              </a:ext>
            </a:extLst>
          </p:cNvPr>
          <p:cNvSpPr txBox="1"/>
          <p:nvPr/>
        </p:nvSpPr>
        <p:spPr>
          <a:xfrm>
            <a:off x="7014950" y="401626"/>
            <a:ext cx="486231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r>
              <a:rPr lang="ko-KR" altLang="en-US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차시 흥미</a:t>
            </a:r>
            <a:r>
              <a:rPr lang="en-US" altLang="ko-KR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효능감 분석 활동</a:t>
            </a:r>
          </a:p>
        </p:txBody>
      </p:sp>
      <p:grpSp>
        <p:nvGrpSpPr>
          <p:cNvPr id="13" name="그룹 1009">
            <a:extLst>
              <a:ext uri="{FF2B5EF4-FFF2-40B4-BE49-F238E27FC236}">
                <a16:creationId xmlns:a16="http://schemas.microsoft.com/office/drawing/2014/main" id="{89D9E520-1A10-46F6-A07D-496FA464721B}"/>
              </a:ext>
            </a:extLst>
          </p:cNvPr>
          <p:cNvGrpSpPr/>
          <p:nvPr/>
        </p:nvGrpSpPr>
        <p:grpSpPr>
          <a:xfrm>
            <a:off x="1616257" y="2077627"/>
            <a:ext cx="8853116" cy="4404425"/>
            <a:chOff x="4037384" y="4162932"/>
            <a:chExt cx="10591898" cy="5269469"/>
          </a:xfrm>
        </p:grpSpPr>
        <p:pic>
          <p:nvPicPr>
            <p:cNvPr id="15" name="Object 30">
              <a:extLst>
                <a:ext uri="{FF2B5EF4-FFF2-40B4-BE49-F238E27FC236}">
                  <a16:creationId xmlns:a16="http://schemas.microsoft.com/office/drawing/2014/main" id="{184ECD5D-C1EB-497F-9642-8439F445A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37384" y="4162932"/>
              <a:ext cx="10591898" cy="5269469"/>
            </a:xfrm>
            <a:prstGeom prst="rect">
              <a:avLst/>
            </a:prstGeom>
          </p:spPr>
        </p:pic>
      </p:grpSp>
      <p:grpSp>
        <p:nvGrpSpPr>
          <p:cNvPr id="17" name="그룹 1010">
            <a:extLst>
              <a:ext uri="{FF2B5EF4-FFF2-40B4-BE49-F238E27FC236}">
                <a16:creationId xmlns:a16="http://schemas.microsoft.com/office/drawing/2014/main" id="{57B50DF8-FD6E-4A10-B78A-A9763B29AF30}"/>
              </a:ext>
            </a:extLst>
          </p:cNvPr>
          <p:cNvGrpSpPr/>
          <p:nvPr/>
        </p:nvGrpSpPr>
        <p:grpSpPr>
          <a:xfrm>
            <a:off x="9787285" y="3939894"/>
            <a:ext cx="1019033" cy="2060318"/>
            <a:chOff x="14253775" y="6675382"/>
            <a:chExt cx="1219174" cy="2464970"/>
          </a:xfrm>
        </p:grpSpPr>
        <p:pic>
          <p:nvPicPr>
            <p:cNvPr id="18" name="Object 33">
              <a:extLst>
                <a:ext uri="{FF2B5EF4-FFF2-40B4-BE49-F238E27FC236}">
                  <a16:creationId xmlns:a16="http://schemas.microsoft.com/office/drawing/2014/main" id="{C5A7E0E3-649F-4FF6-8EB4-3E8592491B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1800000">
              <a:off x="14253775" y="6675382"/>
              <a:ext cx="1219174" cy="2464970"/>
            </a:xfrm>
            <a:prstGeom prst="rect">
              <a:avLst/>
            </a:prstGeom>
          </p:spPr>
        </p:pic>
      </p:grpSp>
      <p:pic>
        <p:nvPicPr>
          <p:cNvPr id="19" name="Object 35">
            <a:extLst>
              <a:ext uri="{FF2B5EF4-FFF2-40B4-BE49-F238E27FC236}">
                <a16:creationId xmlns:a16="http://schemas.microsoft.com/office/drawing/2014/main" id="{5F8CAB7F-1314-4960-A325-529289607CF7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19696" y="3429000"/>
            <a:ext cx="1926409" cy="1209976"/>
          </a:xfrm>
          <a:prstGeom prst="rect">
            <a:avLst/>
          </a:prstGeom>
        </p:spPr>
      </p:pic>
      <p:pic>
        <p:nvPicPr>
          <p:cNvPr id="28" name="Object 35">
            <a:extLst>
              <a:ext uri="{FF2B5EF4-FFF2-40B4-BE49-F238E27FC236}">
                <a16:creationId xmlns:a16="http://schemas.microsoft.com/office/drawing/2014/main" id="{F4B981D7-0533-4686-B3DC-13CA52C60B11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90052" y="4852925"/>
            <a:ext cx="1941728" cy="1209600"/>
          </a:xfrm>
          <a:prstGeom prst="rect">
            <a:avLst/>
          </a:prstGeom>
        </p:spPr>
      </p:pic>
      <p:pic>
        <p:nvPicPr>
          <p:cNvPr id="29" name="Object 35">
            <a:extLst>
              <a:ext uri="{FF2B5EF4-FFF2-40B4-BE49-F238E27FC236}">
                <a16:creationId xmlns:a16="http://schemas.microsoft.com/office/drawing/2014/main" id="{768287BB-6194-4B53-A55F-EE9D3FCA111C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98450" y="3457575"/>
            <a:ext cx="2811725" cy="122109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3050A49-75AE-41F8-A75C-E08E42253F75}"/>
              </a:ext>
            </a:extLst>
          </p:cNvPr>
          <p:cNvSpPr txBox="1"/>
          <p:nvPr/>
        </p:nvSpPr>
        <p:spPr>
          <a:xfrm>
            <a:off x="8709939" y="6025136"/>
            <a:ext cx="3322589" cy="459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활동지에 적어보세요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732A78-6A9C-42FF-B388-251CE138CE57}"/>
              </a:ext>
            </a:extLst>
          </p:cNvPr>
          <p:cNvSpPr txBox="1"/>
          <p:nvPr/>
        </p:nvSpPr>
        <p:spPr>
          <a:xfrm>
            <a:off x="920152" y="2291804"/>
            <a:ext cx="762732" cy="459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예시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236102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:a16="http://schemas.microsoft.com/office/drawing/2014/main" id="{6ACF7514-9A1B-4410-BD56-9584AC8ED6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CA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ADA8AD69-88D6-4BC0-A8F6-9FFE7D1F6A2B}"/>
              </a:ext>
            </a:extLst>
          </p:cNvPr>
          <p:cNvGrpSpPr/>
          <p:nvPr/>
        </p:nvGrpSpPr>
        <p:grpSpPr>
          <a:xfrm>
            <a:off x="0" y="243128"/>
            <a:ext cx="3836566" cy="783760"/>
            <a:chOff x="0" y="338664"/>
            <a:chExt cx="3836566" cy="7837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화살표: 오각형 21">
              <a:extLst>
                <a:ext uri="{FF2B5EF4-FFF2-40B4-BE49-F238E27FC236}">
                  <a16:creationId xmlns:a16="http://schemas.microsoft.com/office/drawing/2014/main" id="{A3C860E2-79D3-4C7C-B9B4-645770416457}"/>
                </a:ext>
              </a:extLst>
            </p:cNvPr>
            <p:cNvSpPr/>
            <p:nvPr/>
          </p:nvSpPr>
          <p:spPr>
            <a:xfrm>
              <a:off x="0" y="338664"/>
              <a:ext cx="3836566" cy="783760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87834CCA-6531-42EC-A4E3-81A0283C63FB}"/>
                </a:ext>
              </a:extLst>
            </p:cNvPr>
            <p:cNvGrpSpPr/>
            <p:nvPr/>
          </p:nvGrpSpPr>
          <p:grpSpPr>
            <a:xfrm>
              <a:off x="198043" y="466384"/>
              <a:ext cx="3254841" cy="528320"/>
              <a:chOff x="198043" y="90469"/>
              <a:chExt cx="3254841" cy="528320"/>
            </a:xfrm>
          </p:grpSpPr>
          <p:pic>
            <p:nvPicPr>
              <p:cNvPr id="24" name="그래픽 23">
                <a:extLst>
                  <a:ext uri="{FF2B5EF4-FFF2-40B4-BE49-F238E27FC236}">
                    <a16:creationId xmlns:a16="http://schemas.microsoft.com/office/drawing/2014/main" id="{027682A8-38DC-4D4D-A5C6-3ADF16FDF2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98043" y="90469"/>
                <a:ext cx="1259842" cy="528320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7157249-98B4-4409-BD2E-BCD21182F1E0}"/>
                  </a:ext>
                </a:extLst>
              </p:cNvPr>
              <p:cNvSpPr txBox="1"/>
              <p:nvPr/>
            </p:nvSpPr>
            <p:spPr>
              <a:xfrm>
                <a:off x="1523696" y="95569"/>
                <a:ext cx="19291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수업용 </a:t>
                </a:r>
                <a:r>
                  <a:rPr lang="en-US" altLang="ko-KR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PPT</a:t>
                </a:r>
                <a:endParaRPr lang="ko-KR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330B8A0-E480-4416-93D6-E7AA168B79F7}"/>
              </a:ext>
            </a:extLst>
          </p:cNvPr>
          <p:cNvSpPr txBox="1"/>
          <p:nvPr/>
        </p:nvSpPr>
        <p:spPr>
          <a:xfrm>
            <a:off x="4034608" y="370848"/>
            <a:ext cx="7842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3. </a:t>
            </a:r>
            <a:r>
              <a:rPr lang="ko-KR" altLang="en-US" sz="28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활용방법 안내</a:t>
            </a: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CC2F4300-6CDE-428C-B5D9-6D0FE960A814}"/>
              </a:ext>
            </a:extLst>
          </p:cNvPr>
          <p:cNvSpPr/>
          <p:nvPr/>
        </p:nvSpPr>
        <p:spPr>
          <a:xfrm>
            <a:off x="314740" y="1264916"/>
            <a:ext cx="11562521" cy="5349956"/>
          </a:xfrm>
          <a:prstGeom prst="roundRect">
            <a:avLst>
              <a:gd name="adj" fmla="val 965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4848B-E9ED-4017-B3EF-B90CAAB91D98}"/>
              </a:ext>
            </a:extLst>
          </p:cNvPr>
          <p:cNvSpPr txBox="1"/>
          <p:nvPr/>
        </p:nvSpPr>
        <p:spPr>
          <a:xfrm>
            <a:off x="471385" y="1397737"/>
            <a:ext cx="11142860" cy="1135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5. 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활동지에 이유를 적고 모형 마이크 등을 준비하여 짝과 함께 서로 기자가 되어 질문하면서 인터뷰합니다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258A49-3E1B-4E4F-A36B-028D99D07B67}"/>
              </a:ext>
            </a:extLst>
          </p:cNvPr>
          <p:cNvSpPr txBox="1"/>
          <p:nvPr/>
        </p:nvSpPr>
        <p:spPr>
          <a:xfrm>
            <a:off x="7014950" y="401626"/>
            <a:ext cx="486231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r>
              <a:rPr lang="ko-KR" altLang="en-US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차시 흥미</a:t>
            </a:r>
            <a:r>
              <a:rPr lang="en-US" altLang="ko-KR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효능감 분석 활동</a:t>
            </a:r>
          </a:p>
        </p:txBody>
      </p:sp>
      <p:grpSp>
        <p:nvGrpSpPr>
          <p:cNvPr id="13" name="그룹 1009">
            <a:extLst>
              <a:ext uri="{FF2B5EF4-FFF2-40B4-BE49-F238E27FC236}">
                <a16:creationId xmlns:a16="http://schemas.microsoft.com/office/drawing/2014/main" id="{CBB0C19B-7779-45C0-8200-E048D3199119}"/>
              </a:ext>
            </a:extLst>
          </p:cNvPr>
          <p:cNvGrpSpPr/>
          <p:nvPr/>
        </p:nvGrpSpPr>
        <p:grpSpPr>
          <a:xfrm>
            <a:off x="1704338" y="3125245"/>
            <a:ext cx="8783324" cy="2525205"/>
            <a:chOff x="4537416" y="5219048"/>
            <a:chExt cx="10423243" cy="2996682"/>
          </a:xfrm>
        </p:grpSpPr>
        <p:pic>
          <p:nvPicPr>
            <p:cNvPr id="15" name="Object 30">
              <a:extLst>
                <a:ext uri="{FF2B5EF4-FFF2-40B4-BE49-F238E27FC236}">
                  <a16:creationId xmlns:a16="http://schemas.microsoft.com/office/drawing/2014/main" id="{96D4B7EA-8DFA-4578-B383-E358AEEB56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37416" y="5219048"/>
              <a:ext cx="10423243" cy="29966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13267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그룹 24">
            <a:extLst>
              <a:ext uri="{FF2B5EF4-FFF2-40B4-BE49-F238E27FC236}">
                <a16:creationId xmlns:a16="http://schemas.microsoft.com/office/drawing/2014/main" id="{D02838B0-1FEC-461A-A56B-E55C6AF941B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A078FFC5-2631-422A-BF3D-E6FDA9FC8EAA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4" name="직사각형 3">
                <a:extLst>
                  <a:ext uri="{FF2B5EF4-FFF2-40B4-BE49-F238E27FC236}">
                    <a16:creationId xmlns:a16="http://schemas.microsoft.com/office/drawing/2014/main" id="{52313648-E857-420B-9DA9-F4F2AE9F4433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rgbClr val="4CAF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" name="사각형: 둥근 모서리 5">
                <a:extLst>
                  <a:ext uri="{FF2B5EF4-FFF2-40B4-BE49-F238E27FC236}">
                    <a16:creationId xmlns:a16="http://schemas.microsoft.com/office/drawing/2014/main" id="{5FF21FDF-24A1-4188-BFAA-92D8B90EC35B}"/>
                  </a:ext>
                </a:extLst>
              </p:cNvPr>
              <p:cNvSpPr/>
              <p:nvPr/>
            </p:nvSpPr>
            <p:spPr>
              <a:xfrm>
                <a:off x="314740" y="338664"/>
                <a:ext cx="11562521" cy="6219299"/>
              </a:xfrm>
              <a:prstGeom prst="roundRect">
                <a:avLst>
                  <a:gd name="adj" fmla="val 965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21" name="그래픽 20">
              <a:extLst>
                <a:ext uri="{FF2B5EF4-FFF2-40B4-BE49-F238E27FC236}">
                  <a16:creationId xmlns:a16="http://schemas.microsoft.com/office/drawing/2014/main" id="{398523BA-696C-46EF-99C2-EC9519181D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242711" y="5909883"/>
              <a:ext cx="1259842" cy="528320"/>
            </a:xfrm>
            <a:prstGeom prst="rect">
              <a:avLst/>
            </a:prstGeom>
          </p:spPr>
        </p:pic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730E75E8-C307-438A-A584-2E7E9F29D789}"/>
              </a:ext>
            </a:extLst>
          </p:cNvPr>
          <p:cNvGrpSpPr/>
          <p:nvPr/>
        </p:nvGrpSpPr>
        <p:grpSpPr>
          <a:xfrm>
            <a:off x="785619" y="2150107"/>
            <a:ext cx="4965596" cy="4212012"/>
            <a:chOff x="811957" y="1523832"/>
            <a:chExt cx="4965596" cy="4212012"/>
          </a:xfrm>
        </p:grpSpPr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A0BB0213-E045-462F-9F39-601A076EDF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51" t="9038" r="4168" b="6368"/>
            <a:stretch/>
          </p:blipFill>
          <p:spPr>
            <a:xfrm>
              <a:off x="811957" y="1989085"/>
              <a:ext cx="4713870" cy="3746759"/>
            </a:xfrm>
            <a:prstGeom prst="rect">
              <a:avLst/>
            </a:prstGeom>
          </p:spPr>
        </p:pic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E72C4318-BDF1-4D24-BFC0-00322658CF76}"/>
                </a:ext>
              </a:extLst>
            </p:cNvPr>
            <p:cNvSpPr/>
            <p:nvPr/>
          </p:nvSpPr>
          <p:spPr>
            <a:xfrm>
              <a:off x="4653887" y="1523832"/>
              <a:ext cx="1123666" cy="10555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D5DEE00D-7083-40B1-997E-9AA6A9F0EE46}"/>
              </a:ext>
            </a:extLst>
          </p:cNvPr>
          <p:cNvCxnSpPr>
            <a:cxnSpLocks/>
          </p:cNvCxnSpPr>
          <p:nvPr/>
        </p:nvCxnSpPr>
        <p:spPr>
          <a:xfrm>
            <a:off x="5951431" y="2966344"/>
            <a:ext cx="0" cy="3207699"/>
          </a:xfrm>
          <a:prstGeom prst="line">
            <a:avLst/>
          </a:prstGeom>
          <a:ln w="28575">
            <a:solidFill>
              <a:srgbClr val="4CAF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31A11A30-8120-46CA-B401-B5E646A58A99}"/>
              </a:ext>
            </a:extLst>
          </p:cNvPr>
          <p:cNvGrpSpPr/>
          <p:nvPr/>
        </p:nvGrpSpPr>
        <p:grpSpPr>
          <a:xfrm>
            <a:off x="2868395" y="597481"/>
            <a:ext cx="6133054" cy="1371652"/>
            <a:chOff x="2888776" y="1462617"/>
            <a:chExt cx="6414447" cy="137165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17F627D-B82B-454F-89A3-574489F080C7}"/>
                </a:ext>
              </a:extLst>
            </p:cNvPr>
            <p:cNvSpPr txBox="1"/>
            <p:nvPr/>
          </p:nvSpPr>
          <p:spPr>
            <a:xfrm>
              <a:off x="2888776" y="1462617"/>
              <a:ext cx="64144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b="1" dirty="0">
                  <a:solidFill>
                    <a:srgbClr val="4CAFA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진로지도를 위한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C934A54-86C6-4D6E-9EAE-8CC2AC64EBE8}"/>
                </a:ext>
              </a:extLst>
            </p:cNvPr>
            <p:cNvSpPr txBox="1"/>
            <p:nvPr/>
          </p:nvSpPr>
          <p:spPr>
            <a:xfrm>
              <a:off x="2888776" y="2064828"/>
              <a:ext cx="641444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400" b="1" dirty="0" err="1">
                  <a:solidFill>
                    <a:srgbClr val="4CAFA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초등용</a:t>
              </a:r>
              <a:r>
                <a:rPr lang="ko-KR" altLang="en-US" sz="4400" b="1" dirty="0">
                  <a:solidFill>
                    <a:srgbClr val="4CAFA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직업카드 </a:t>
              </a:r>
              <a:r>
                <a:rPr lang="en-US" altLang="ko-KR" sz="4400" b="1" dirty="0">
                  <a:solidFill>
                    <a:srgbClr val="4CAFA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r>
                <a:rPr lang="ko-KR" altLang="en-US" sz="4400" b="1" dirty="0">
                  <a:solidFill>
                    <a:srgbClr val="4CAFA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판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42ED197F-A532-4BFE-95D6-F4E27765EE7F}"/>
              </a:ext>
            </a:extLst>
          </p:cNvPr>
          <p:cNvSpPr txBox="1"/>
          <p:nvPr/>
        </p:nvSpPr>
        <p:spPr>
          <a:xfrm>
            <a:off x="524570" y="1881598"/>
            <a:ext cx="11142860" cy="58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차 산업혁명시대에 보다 새롭고 다양한 직업을 능력 중심으로 탐색해보아요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!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F068F993-836B-4E58-B09C-F87F9C4A3B47}"/>
              </a:ext>
            </a:extLst>
          </p:cNvPr>
          <p:cNvGrpSpPr/>
          <p:nvPr/>
        </p:nvGrpSpPr>
        <p:grpSpPr>
          <a:xfrm>
            <a:off x="6396117" y="2919952"/>
            <a:ext cx="5035428" cy="2685690"/>
            <a:chOff x="4263637" y="3602466"/>
            <a:chExt cx="3660404" cy="1952309"/>
          </a:xfrm>
        </p:grpSpPr>
        <p:grpSp>
          <p:nvGrpSpPr>
            <p:cNvPr id="42" name="그룹 1010">
              <a:extLst>
                <a:ext uri="{FF2B5EF4-FFF2-40B4-BE49-F238E27FC236}">
                  <a16:creationId xmlns:a16="http://schemas.microsoft.com/office/drawing/2014/main" id="{7427042F-33DD-4B6E-B77E-8409B928CA02}"/>
                </a:ext>
              </a:extLst>
            </p:cNvPr>
            <p:cNvGrpSpPr/>
            <p:nvPr/>
          </p:nvGrpSpPr>
          <p:grpSpPr>
            <a:xfrm>
              <a:off x="4263637" y="3697606"/>
              <a:ext cx="1291186" cy="1778558"/>
              <a:chOff x="6492155" y="5645933"/>
              <a:chExt cx="2014808" cy="2775318"/>
            </a:xfrm>
          </p:grpSpPr>
          <p:pic>
            <p:nvPicPr>
              <p:cNvPr id="53" name="Object 31">
                <a:extLst>
                  <a:ext uri="{FF2B5EF4-FFF2-40B4-BE49-F238E27FC236}">
                    <a16:creationId xmlns:a16="http://schemas.microsoft.com/office/drawing/2014/main" id="{D084997B-D627-4A7C-B16C-BC00F44374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-720000">
                <a:off x="6492155" y="5645933"/>
                <a:ext cx="2014808" cy="2775318"/>
              </a:xfrm>
              <a:prstGeom prst="rect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</p:pic>
        </p:grpSp>
        <p:grpSp>
          <p:nvGrpSpPr>
            <p:cNvPr id="43" name="그룹 1011">
              <a:extLst>
                <a:ext uri="{FF2B5EF4-FFF2-40B4-BE49-F238E27FC236}">
                  <a16:creationId xmlns:a16="http://schemas.microsoft.com/office/drawing/2014/main" id="{C0AFC078-EFD4-43BA-9D98-7D0F57B3CF60}"/>
                </a:ext>
              </a:extLst>
            </p:cNvPr>
            <p:cNvGrpSpPr/>
            <p:nvPr/>
          </p:nvGrpSpPr>
          <p:grpSpPr>
            <a:xfrm>
              <a:off x="4717763" y="3631907"/>
              <a:ext cx="1283234" cy="1778558"/>
              <a:chOff x="7200787" y="5543413"/>
              <a:chExt cx="2002399" cy="2775318"/>
            </a:xfrm>
          </p:grpSpPr>
          <p:pic>
            <p:nvPicPr>
              <p:cNvPr id="52" name="Object 34">
                <a:extLst>
                  <a:ext uri="{FF2B5EF4-FFF2-40B4-BE49-F238E27FC236}">
                    <a16:creationId xmlns:a16="http://schemas.microsoft.com/office/drawing/2014/main" id="{B905A802-47F6-4FA5-8552-FD74A9E1D6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 rot="-360000">
                <a:off x="7200787" y="5543413"/>
                <a:ext cx="2002399" cy="2775318"/>
              </a:xfrm>
              <a:prstGeom prst="rect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</p:pic>
        </p:grpSp>
        <p:grpSp>
          <p:nvGrpSpPr>
            <p:cNvPr id="44" name="그룹 1012">
              <a:extLst>
                <a:ext uri="{FF2B5EF4-FFF2-40B4-BE49-F238E27FC236}">
                  <a16:creationId xmlns:a16="http://schemas.microsoft.com/office/drawing/2014/main" id="{2DFF6803-4E0E-4ACD-8994-8BC2FA854DC5}"/>
                </a:ext>
              </a:extLst>
            </p:cNvPr>
            <p:cNvGrpSpPr/>
            <p:nvPr/>
          </p:nvGrpSpPr>
          <p:grpSpPr>
            <a:xfrm>
              <a:off x="5209218" y="3602466"/>
              <a:ext cx="1288876" cy="1778558"/>
              <a:chOff x="7967669" y="5497473"/>
              <a:chExt cx="2011204" cy="2775318"/>
            </a:xfrm>
          </p:grpSpPr>
          <p:pic>
            <p:nvPicPr>
              <p:cNvPr id="51" name="Object 37">
                <a:extLst>
                  <a:ext uri="{FF2B5EF4-FFF2-40B4-BE49-F238E27FC236}">
                    <a16:creationId xmlns:a16="http://schemas.microsoft.com/office/drawing/2014/main" id="{28658ADB-3411-4412-B17A-269758F8C9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7967669" y="5497473"/>
                <a:ext cx="2011204" cy="2775318"/>
              </a:xfrm>
              <a:prstGeom prst="rect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</p:pic>
        </p:grpSp>
        <p:grpSp>
          <p:nvGrpSpPr>
            <p:cNvPr id="45" name="그룹 1013">
              <a:extLst>
                <a:ext uri="{FF2B5EF4-FFF2-40B4-BE49-F238E27FC236}">
                  <a16:creationId xmlns:a16="http://schemas.microsoft.com/office/drawing/2014/main" id="{A9D6D33C-20B5-4AFB-BE07-B853A9B6D229}"/>
                </a:ext>
              </a:extLst>
            </p:cNvPr>
            <p:cNvGrpSpPr/>
            <p:nvPr/>
          </p:nvGrpSpPr>
          <p:grpSpPr>
            <a:xfrm>
              <a:off x="5729239" y="3602466"/>
              <a:ext cx="1285538" cy="1778558"/>
              <a:chOff x="8779126" y="5497473"/>
              <a:chExt cx="2005994" cy="2775318"/>
            </a:xfrm>
          </p:grpSpPr>
          <p:pic>
            <p:nvPicPr>
              <p:cNvPr id="50" name="Object 40">
                <a:extLst>
                  <a:ext uri="{FF2B5EF4-FFF2-40B4-BE49-F238E27FC236}">
                    <a16:creationId xmlns:a16="http://schemas.microsoft.com/office/drawing/2014/main" id="{37225E1F-E257-4327-82A8-0569F30A7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8779126" y="5497473"/>
                <a:ext cx="2005994" cy="2775318"/>
              </a:xfrm>
              <a:prstGeom prst="rect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</p:pic>
        </p:grpSp>
        <p:grpSp>
          <p:nvGrpSpPr>
            <p:cNvPr id="46" name="그룹 1014">
              <a:extLst>
                <a:ext uri="{FF2B5EF4-FFF2-40B4-BE49-F238E27FC236}">
                  <a16:creationId xmlns:a16="http://schemas.microsoft.com/office/drawing/2014/main" id="{E228521E-070E-42B3-A154-66999FF67E40}"/>
                </a:ext>
              </a:extLst>
            </p:cNvPr>
            <p:cNvGrpSpPr/>
            <p:nvPr/>
          </p:nvGrpSpPr>
          <p:grpSpPr>
            <a:xfrm>
              <a:off x="6225740" y="3667975"/>
              <a:ext cx="1280930" cy="1778558"/>
              <a:chOff x="9553882" y="5599695"/>
              <a:chExt cx="1998804" cy="2775318"/>
            </a:xfrm>
          </p:grpSpPr>
          <p:pic>
            <p:nvPicPr>
              <p:cNvPr id="49" name="Object 43">
                <a:extLst>
                  <a:ext uri="{FF2B5EF4-FFF2-40B4-BE49-F238E27FC236}">
                    <a16:creationId xmlns:a16="http://schemas.microsoft.com/office/drawing/2014/main" id="{C456487E-DF85-47F2-B1E5-BBF12F28B0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 rot="360000">
                <a:off x="9553882" y="5599695"/>
                <a:ext cx="1998804" cy="2775318"/>
              </a:xfrm>
              <a:prstGeom prst="rect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</p:pic>
        </p:grpSp>
        <p:grpSp>
          <p:nvGrpSpPr>
            <p:cNvPr id="47" name="그룹 1015">
              <a:extLst>
                <a:ext uri="{FF2B5EF4-FFF2-40B4-BE49-F238E27FC236}">
                  <a16:creationId xmlns:a16="http://schemas.microsoft.com/office/drawing/2014/main" id="{972CBFD5-C510-41CB-94AE-EF86F2825907}"/>
                </a:ext>
              </a:extLst>
            </p:cNvPr>
            <p:cNvGrpSpPr/>
            <p:nvPr/>
          </p:nvGrpSpPr>
          <p:grpSpPr>
            <a:xfrm>
              <a:off x="6640427" y="3776217"/>
              <a:ext cx="1283614" cy="1778558"/>
              <a:chOff x="10200973" y="5768600"/>
              <a:chExt cx="2002993" cy="2775318"/>
            </a:xfrm>
          </p:grpSpPr>
          <p:pic>
            <p:nvPicPr>
              <p:cNvPr id="48" name="Object 46">
                <a:extLst>
                  <a:ext uri="{FF2B5EF4-FFF2-40B4-BE49-F238E27FC236}">
                    <a16:creationId xmlns:a16="http://schemas.microsoft.com/office/drawing/2014/main" id="{3F141DF8-8936-492E-9722-08BCFFDD3F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 rot="720000">
                <a:off x="10200973" y="5768600"/>
                <a:ext cx="2002993" cy="2775318"/>
              </a:xfrm>
              <a:prstGeom prst="rect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840476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:a16="http://schemas.microsoft.com/office/drawing/2014/main" id="{6ACF7514-9A1B-4410-BD56-9584AC8ED6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CA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ADA8AD69-88D6-4BC0-A8F6-9FFE7D1F6A2B}"/>
              </a:ext>
            </a:extLst>
          </p:cNvPr>
          <p:cNvGrpSpPr/>
          <p:nvPr/>
        </p:nvGrpSpPr>
        <p:grpSpPr>
          <a:xfrm>
            <a:off x="0" y="243128"/>
            <a:ext cx="3836566" cy="783760"/>
            <a:chOff x="0" y="338664"/>
            <a:chExt cx="3836566" cy="7837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화살표: 오각형 21">
              <a:extLst>
                <a:ext uri="{FF2B5EF4-FFF2-40B4-BE49-F238E27FC236}">
                  <a16:creationId xmlns:a16="http://schemas.microsoft.com/office/drawing/2014/main" id="{A3C860E2-79D3-4C7C-B9B4-645770416457}"/>
                </a:ext>
              </a:extLst>
            </p:cNvPr>
            <p:cNvSpPr/>
            <p:nvPr/>
          </p:nvSpPr>
          <p:spPr>
            <a:xfrm>
              <a:off x="0" y="338664"/>
              <a:ext cx="3836566" cy="783760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87834CCA-6531-42EC-A4E3-81A0283C63FB}"/>
                </a:ext>
              </a:extLst>
            </p:cNvPr>
            <p:cNvGrpSpPr/>
            <p:nvPr/>
          </p:nvGrpSpPr>
          <p:grpSpPr>
            <a:xfrm>
              <a:off x="198043" y="466384"/>
              <a:ext cx="3254841" cy="528320"/>
              <a:chOff x="198043" y="90469"/>
              <a:chExt cx="3254841" cy="528320"/>
            </a:xfrm>
          </p:grpSpPr>
          <p:pic>
            <p:nvPicPr>
              <p:cNvPr id="24" name="그래픽 23">
                <a:extLst>
                  <a:ext uri="{FF2B5EF4-FFF2-40B4-BE49-F238E27FC236}">
                    <a16:creationId xmlns:a16="http://schemas.microsoft.com/office/drawing/2014/main" id="{027682A8-38DC-4D4D-A5C6-3ADF16FDF2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98043" y="90469"/>
                <a:ext cx="1259842" cy="528320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7157249-98B4-4409-BD2E-BCD21182F1E0}"/>
                  </a:ext>
                </a:extLst>
              </p:cNvPr>
              <p:cNvSpPr txBox="1"/>
              <p:nvPr/>
            </p:nvSpPr>
            <p:spPr>
              <a:xfrm>
                <a:off x="1523696" y="95569"/>
                <a:ext cx="19291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수업용 </a:t>
                </a:r>
                <a:r>
                  <a:rPr lang="en-US" altLang="ko-KR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PPT</a:t>
                </a:r>
                <a:endParaRPr lang="ko-KR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F6B594F5-FB4E-4E6F-A6FC-0285ABD155AF}"/>
              </a:ext>
            </a:extLst>
          </p:cNvPr>
          <p:cNvGrpSpPr/>
          <p:nvPr/>
        </p:nvGrpSpPr>
        <p:grpSpPr>
          <a:xfrm>
            <a:off x="-2" y="2682766"/>
            <a:ext cx="12192001" cy="2012067"/>
            <a:chOff x="-2" y="2027670"/>
            <a:chExt cx="12192001" cy="201206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8790675-F282-47CB-9A30-FE125AF5D54F}"/>
                </a:ext>
              </a:extLst>
            </p:cNvPr>
            <p:cNvSpPr txBox="1"/>
            <p:nvPr/>
          </p:nvSpPr>
          <p:spPr>
            <a:xfrm>
              <a:off x="-1" y="2027670"/>
              <a:ext cx="12192000" cy="201206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200000"/>
                </a:lnSpc>
              </a:pPr>
              <a:endParaRPr lang="en-US" altLang="ko-KR" sz="48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DAE455E-6EFB-4A2D-930E-6FD95886A941}"/>
                </a:ext>
              </a:extLst>
            </p:cNvPr>
            <p:cNvSpPr txBox="1"/>
            <p:nvPr/>
          </p:nvSpPr>
          <p:spPr>
            <a:xfrm>
              <a:off x="-2" y="2048087"/>
              <a:ext cx="12192000" cy="15050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ko-KR" altLang="en-US" sz="5400" b="1" dirty="0">
                  <a:solidFill>
                    <a:srgbClr val="4CAFA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초등용 직업카드는 무엇인가요</a:t>
              </a:r>
              <a:r>
                <a:rPr lang="en-US" altLang="ko-KR" sz="5400" b="1" dirty="0">
                  <a:solidFill>
                    <a:srgbClr val="4CAFA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?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F598A28-F727-4C75-AD39-DA5D1B04A504}"/>
              </a:ext>
            </a:extLst>
          </p:cNvPr>
          <p:cNvSpPr txBox="1"/>
          <p:nvPr/>
        </p:nvSpPr>
        <p:spPr>
          <a:xfrm>
            <a:off x="-109181" y="1211081"/>
            <a:ext cx="12301182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ko-KR" sz="48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Chapter. 01</a:t>
            </a:r>
          </a:p>
        </p:txBody>
      </p:sp>
    </p:spTree>
    <p:extLst>
      <p:ext uri="{BB962C8B-B14F-4D97-AF65-F5344CB8AC3E}">
        <p14:creationId xmlns:p14="http://schemas.microsoft.com/office/powerpoint/2010/main" val="3463698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:a16="http://schemas.microsoft.com/office/drawing/2014/main" id="{6ACF7514-9A1B-4410-BD56-9584AC8ED6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CA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ADA8AD69-88D6-4BC0-A8F6-9FFE7D1F6A2B}"/>
              </a:ext>
            </a:extLst>
          </p:cNvPr>
          <p:cNvGrpSpPr/>
          <p:nvPr/>
        </p:nvGrpSpPr>
        <p:grpSpPr>
          <a:xfrm>
            <a:off x="0" y="243128"/>
            <a:ext cx="3836566" cy="783760"/>
            <a:chOff x="0" y="338664"/>
            <a:chExt cx="3836566" cy="7837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화살표: 오각형 21">
              <a:extLst>
                <a:ext uri="{FF2B5EF4-FFF2-40B4-BE49-F238E27FC236}">
                  <a16:creationId xmlns:a16="http://schemas.microsoft.com/office/drawing/2014/main" id="{A3C860E2-79D3-4C7C-B9B4-645770416457}"/>
                </a:ext>
              </a:extLst>
            </p:cNvPr>
            <p:cNvSpPr/>
            <p:nvPr/>
          </p:nvSpPr>
          <p:spPr>
            <a:xfrm>
              <a:off x="0" y="338664"/>
              <a:ext cx="3836566" cy="783760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87834CCA-6531-42EC-A4E3-81A0283C63FB}"/>
                </a:ext>
              </a:extLst>
            </p:cNvPr>
            <p:cNvGrpSpPr/>
            <p:nvPr/>
          </p:nvGrpSpPr>
          <p:grpSpPr>
            <a:xfrm>
              <a:off x="198043" y="466384"/>
              <a:ext cx="3254841" cy="528320"/>
              <a:chOff x="198043" y="90469"/>
              <a:chExt cx="3254841" cy="528320"/>
            </a:xfrm>
          </p:grpSpPr>
          <p:pic>
            <p:nvPicPr>
              <p:cNvPr id="24" name="그래픽 23">
                <a:extLst>
                  <a:ext uri="{FF2B5EF4-FFF2-40B4-BE49-F238E27FC236}">
                    <a16:creationId xmlns:a16="http://schemas.microsoft.com/office/drawing/2014/main" id="{027682A8-38DC-4D4D-A5C6-3ADF16FDF2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98043" y="90469"/>
                <a:ext cx="1259842" cy="528320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7157249-98B4-4409-BD2E-BCD21182F1E0}"/>
                  </a:ext>
                </a:extLst>
              </p:cNvPr>
              <p:cNvSpPr txBox="1"/>
              <p:nvPr/>
            </p:nvSpPr>
            <p:spPr>
              <a:xfrm>
                <a:off x="1523696" y="95569"/>
                <a:ext cx="19291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수업용 </a:t>
                </a:r>
                <a:r>
                  <a:rPr lang="en-US" altLang="ko-KR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PPT</a:t>
                </a:r>
                <a:endParaRPr lang="ko-KR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</p:grp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CC2F4300-6CDE-428C-B5D9-6D0FE960A814}"/>
              </a:ext>
            </a:extLst>
          </p:cNvPr>
          <p:cNvSpPr/>
          <p:nvPr/>
        </p:nvSpPr>
        <p:spPr>
          <a:xfrm>
            <a:off x="314740" y="1264916"/>
            <a:ext cx="11562521" cy="5293047"/>
          </a:xfrm>
          <a:prstGeom prst="roundRect">
            <a:avLst>
              <a:gd name="adj" fmla="val 965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30B8A0-E480-4416-93D6-E7AA168B79F7}"/>
              </a:ext>
            </a:extLst>
          </p:cNvPr>
          <p:cNvSpPr txBox="1"/>
          <p:nvPr/>
        </p:nvSpPr>
        <p:spPr>
          <a:xfrm>
            <a:off x="4034609" y="370848"/>
            <a:ext cx="7842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1. </a:t>
            </a:r>
            <a:r>
              <a:rPr lang="ko-KR" altLang="en-US" sz="28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게임 소개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4848B-E9ED-4017-B3EF-B90CAAB91D98}"/>
              </a:ext>
            </a:extLst>
          </p:cNvPr>
          <p:cNvSpPr txBox="1"/>
          <p:nvPr/>
        </p:nvSpPr>
        <p:spPr>
          <a:xfrm>
            <a:off x="5934922" y="2441785"/>
            <a:ext cx="5443773" cy="2797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err="1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초등용</a:t>
            </a:r>
            <a:r>
              <a:rPr lang="ko-KR" altLang="en-US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직업카드 </a:t>
            </a:r>
            <a:r>
              <a:rPr lang="en-US" altLang="ko-KR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lang="ko-KR" altLang="en-US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판은</a:t>
            </a:r>
            <a:endParaRPr lang="en-US" altLang="ko-KR" sz="2400" b="1" dirty="0">
              <a:solidFill>
                <a:srgbClr val="4CAFA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r>
              <a:rPr lang="ko-KR" altLang="en-US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차 산업혁명 시대에 보다 새롭고 </a:t>
            </a:r>
            <a:endParaRPr lang="en-US" altLang="ko-KR" sz="2400" b="1" dirty="0">
              <a:solidFill>
                <a:srgbClr val="4CAFA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다양한 직업을 능력 중심으로 탐색하며</a:t>
            </a:r>
            <a:r>
              <a:rPr lang="en-US" altLang="ko-KR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흥미로운 게임활동 및 협업활동이 </a:t>
            </a:r>
            <a:endParaRPr lang="en-US" altLang="ko-KR" sz="2400" b="1" dirty="0">
              <a:solidFill>
                <a:srgbClr val="4CAFA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가능한 카드입니다</a:t>
            </a:r>
            <a:r>
              <a:rPr lang="en-US" altLang="ko-KR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2400" b="1" dirty="0">
              <a:solidFill>
                <a:srgbClr val="4CAFA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30541D0D-3794-4A23-8964-55604E06C0EA}"/>
              </a:ext>
            </a:extLst>
          </p:cNvPr>
          <p:cNvGrpSpPr/>
          <p:nvPr/>
        </p:nvGrpSpPr>
        <p:grpSpPr>
          <a:xfrm>
            <a:off x="505456" y="1742198"/>
            <a:ext cx="5272097" cy="4494059"/>
            <a:chOff x="505456" y="1523832"/>
            <a:chExt cx="5272097" cy="4494059"/>
          </a:xfrm>
        </p:grpSpPr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04363031-782C-4F3D-95ED-0CDB0C9F8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456" y="1588766"/>
              <a:ext cx="5238750" cy="4429125"/>
            </a:xfrm>
            <a:prstGeom prst="rect">
              <a:avLst/>
            </a:prstGeom>
          </p:spPr>
        </p:pic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60C8E9ED-C086-4A79-B3DB-78D3027C2B3F}"/>
                </a:ext>
              </a:extLst>
            </p:cNvPr>
            <p:cNvSpPr/>
            <p:nvPr/>
          </p:nvSpPr>
          <p:spPr>
            <a:xfrm>
              <a:off x="4653887" y="1523832"/>
              <a:ext cx="1123666" cy="10555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2232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:a16="http://schemas.microsoft.com/office/drawing/2014/main" id="{6ACF7514-9A1B-4410-BD56-9584AC8ED6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CA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ADA8AD69-88D6-4BC0-A8F6-9FFE7D1F6A2B}"/>
              </a:ext>
            </a:extLst>
          </p:cNvPr>
          <p:cNvGrpSpPr/>
          <p:nvPr/>
        </p:nvGrpSpPr>
        <p:grpSpPr>
          <a:xfrm>
            <a:off x="0" y="243128"/>
            <a:ext cx="3836566" cy="783760"/>
            <a:chOff x="0" y="338664"/>
            <a:chExt cx="3836566" cy="7837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화살표: 오각형 21">
              <a:extLst>
                <a:ext uri="{FF2B5EF4-FFF2-40B4-BE49-F238E27FC236}">
                  <a16:creationId xmlns:a16="http://schemas.microsoft.com/office/drawing/2014/main" id="{A3C860E2-79D3-4C7C-B9B4-645770416457}"/>
                </a:ext>
              </a:extLst>
            </p:cNvPr>
            <p:cNvSpPr/>
            <p:nvPr/>
          </p:nvSpPr>
          <p:spPr>
            <a:xfrm>
              <a:off x="0" y="338664"/>
              <a:ext cx="3836566" cy="783760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87834CCA-6531-42EC-A4E3-81A0283C63FB}"/>
                </a:ext>
              </a:extLst>
            </p:cNvPr>
            <p:cNvGrpSpPr/>
            <p:nvPr/>
          </p:nvGrpSpPr>
          <p:grpSpPr>
            <a:xfrm>
              <a:off x="198043" y="466384"/>
              <a:ext cx="3254841" cy="528320"/>
              <a:chOff x="198043" y="90469"/>
              <a:chExt cx="3254841" cy="528320"/>
            </a:xfrm>
          </p:grpSpPr>
          <p:pic>
            <p:nvPicPr>
              <p:cNvPr id="24" name="그래픽 23">
                <a:extLst>
                  <a:ext uri="{FF2B5EF4-FFF2-40B4-BE49-F238E27FC236}">
                    <a16:creationId xmlns:a16="http://schemas.microsoft.com/office/drawing/2014/main" id="{027682A8-38DC-4D4D-A5C6-3ADF16FDF2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98043" y="90469"/>
                <a:ext cx="1259842" cy="528320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7157249-98B4-4409-BD2E-BCD21182F1E0}"/>
                  </a:ext>
                </a:extLst>
              </p:cNvPr>
              <p:cNvSpPr txBox="1"/>
              <p:nvPr/>
            </p:nvSpPr>
            <p:spPr>
              <a:xfrm>
                <a:off x="1523696" y="95569"/>
                <a:ext cx="19291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수업용 </a:t>
                </a:r>
                <a:r>
                  <a:rPr lang="en-US" altLang="ko-KR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PPT</a:t>
                </a:r>
                <a:endParaRPr lang="ko-KR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F6B594F5-FB4E-4E6F-A6FC-0285ABD155AF}"/>
              </a:ext>
            </a:extLst>
          </p:cNvPr>
          <p:cNvGrpSpPr/>
          <p:nvPr/>
        </p:nvGrpSpPr>
        <p:grpSpPr>
          <a:xfrm>
            <a:off x="-2" y="2682766"/>
            <a:ext cx="12192001" cy="2012067"/>
            <a:chOff x="-2" y="2027670"/>
            <a:chExt cx="12192001" cy="201206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8790675-F282-47CB-9A30-FE125AF5D54F}"/>
                </a:ext>
              </a:extLst>
            </p:cNvPr>
            <p:cNvSpPr txBox="1"/>
            <p:nvPr/>
          </p:nvSpPr>
          <p:spPr>
            <a:xfrm>
              <a:off x="-1" y="2027670"/>
              <a:ext cx="12192000" cy="201206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200000"/>
                </a:lnSpc>
              </a:pPr>
              <a:endParaRPr lang="en-US" altLang="ko-KR" sz="48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DAE455E-6EFB-4A2D-930E-6FD95886A941}"/>
                </a:ext>
              </a:extLst>
            </p:cNvPr>
            <p:cNvSpPr txBox="1"/>
            <p:nvPr/>
          </p:nvSpPr>
          <p:spPr>
            <a:xfrm>
              <a:off x="-2" y="2170919"/>
              <a:ext cx="12192000" cy="13480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ko-KR" altLang="en-US" sz="4800" b="1" dirty="0" err="1">
                  <a:solidFill>
                    <a:srgbClr val="4CAFA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초등용</a:t>
              </a:r>
              <a:r>
                <a:rPr lang="ko-KR" altLang="en-US" sz="4800" b="1" dirty="0">
                  <a:solidFill>
                    <a:srgbClr val="4CAFA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직업카드에는 무엇이 들어 있나요</a:t>
              </a:r>
              <a:r>
                <a:rPr lang="en-US" altLang="ko-KR" sz="4800" b="1" dirty="0">
                  <a:solidFill>
                    <a:srgbClr val="4CAFA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?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F598A28-F727-4C75-AD39-DA5D1B04A504}"/>
              </a:ext>
            </a:extLst>
          </p:cNvPr>
          <p:cNvSpPr txBox="1"/>
          <p:nvPr/>
        </p:nvSpPr>
        <p:spPr>
          <a:xfrm>
            <a:off x="-109181" y="1211081"/>
            <a:ext cx="12301182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ko-KR" sz="48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Chapter. 02</a:t>
            </a:r>
          </a:p>
        </p:txBody>
      </p:sp>
    </p:spTree>
    <p:extLst>
      <p:ext uri="{BB962C8B-B14F-4D97-AF65-F5344CB8AC3E}">
        <p14:creationId xmlns:p14="http://schemas.microsoft.com/office/powerpoint/2010/main" val="2253738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:a16="http://schemas.microsoft.com/office/drawing/2014/main" id="{6ACF7514-9A1B-4410-BD56-9584AC8ED6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CA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ADA8AD69-88D6-4BC0-A8F6-9FFE7D1F6A2B}"/>
              </a:ext>
            </a:extLst>
          </p:cNvPr>
          <p:cNvGrpSpPr/>
          <p:nvPr/>
        </p:nvGrpSpPr>
        <p:grpSpPr>
          <a:xfrm>
            <a:off x="0" y="243128"/>
            <a:ext cx="3836566" cy="783760"/>
            <a:chOff x="0" y="338664"/>
            <a:chExt cx="3836566" cy="7837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화살표: 오각형 21">
              <a:extLst>
                <a:ext uri="{FF2B5EF4-FFF2-40B4-BE49-F238E27FC236}">
                  <a16:creationId xmlns:a16="http://schemas.microsoft.com/office/drawing/2014/main" id="{A3C860E2-79D3-4C7C-B9B4-645770416457}"/>
                </a:ext>
              </a:extLst>
            </p:cNvPr>
            <p:cNvSpPr/>
            <p:nvPr/>
          </p:nvSpPr>
          <p:spPr>
            <a:xfrm>
              <a:off x="0" y="338664"/>
              <a:ext cx="3836566" cy="783760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87834CCA-6531-42EC-A4E3-81A0283C63FB}"/>
                </a:ext>
              </a:extLst>
            </p:cNvPr>
            <p:cNvGrpSpPr/>
            <p:nvPr/>
          </p:nvGrpSpPr>
          <p:grpSpPr>
            <a:xfrm>
              <a:off x="198043" y="466384"/>
              <a:ext cx="3254841" cy="528320"/>
              <a:chOff x="198043" y="90469"/>
              <a:chExt cx="3254841" cy="528320"/>
            </a:xfrm>
          </p:grpSpPr>
          <p:pic>
            <p:nvPicPr>
              <p:cNvPr id="24" name="그래픽 23">
                <a:extLst>
                  <a:ext uri="{FF2B5EF4-FFF2-40B4-BE49-F238E27FC236}">
                    <a16:creationId xmlns:a16="http://schemas.microsoft.com/office/drawing/2014/main" id="{027682A8-38DC-4D4D-A5C6-3ADF16FDF2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98043" y="90469"/>
                <a:ext cx="1259842" cy="528320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7157249-98B4-4409-BD2E-BCD21182F1E0}"/>
                  </a:ext>
                </a:extLst>
              </p:cNvPr>
              <p:cNvSpPr txBox="1"/>
              <p:nvPr/>
            </p:nvSpPr>
            <p:spPr>
              <a:xfrm>
                <a:off x="1523696" y="95569"/>
                <a:ext cx="19291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수업용 </a:t>
                </a:r>
                <a:r>
                  <a:rPr lang="en-US" altLang="ko-KR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PPT</a:t>
                </a:r>
                <a:endParaRPr lang="ko-KR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</p:grp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CC2F4300-6CDE-428C-B5D9-6D0FE960A814}"/>
              </a:ext>
            </a:extLst>
          </p:cNvPr>
          <p:cNvSpPr/>
          <p:nvPr/>
        </p:nvSpPr>
        <p:spPr>
          <a:xfrm>
            <a:off x="314740" y="1264917"/>
            <a:ext cx="11562521" cy="4909866"/>
          </a:xfrm>
          <a:prstGeom prst="roundRect">
            <a:avLst>
              <a:gd name="adj" fmla="val 965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30B8A0-E480-4416-93D6-E7AA168B79F7}"/>
              </a:ext>
            </a:extLst>
          </p:cNvPr>
          <p:cNvSpPr txBox="1"/>
          <p:nvPr/>
        </p:nvSpPr>
        <p:spPr>
          <a:xfrm>
            <a:off x="4034609" y="370848"/>
            <a:ext cx="2516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2. </a:t>
            </a:r>
            <a:r>
              <a:rPr lang="ko-KR" altLang="en-US" sz="28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구성품 안내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4848B-E9ED-4017-B3EF-B90CAAB91D98}"/>
              </a:ext>
            </a:extLst>
          </p:cNvPr>
          <p:cNvSpPr txBox="1"/>
          <p:nvPr/>
        </p:nvSpPr>
        <p:spPr>
          <a:xfrm>
            <a:off x="776446" y="4750588"/>
            <a:ext cx="2104621" cy="58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직업카드 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90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장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5C5BB5-22EF-43F4-AAE8-063273895E4A}"/>
              </a:ext>
            </a:extLst>
          </p:cNvPr>
          <p:cNvSpPr txBox="1"/>
          <p:nvPr/>
        </p:nvSpPr>
        <p:spPr>
          <a:xfrm>
            <a:off x="314740" y="6346298"/>
            <a:ext cx="11562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※ </a:t>
            </a:r>
            <a:r>
              <a:rPr lang="ko-KR" altLang="en-US" b="1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활동지는 </a:t>
            </a:r>
            <a:r>
              <a:rPr lang="ko-KR" altLang="en-US" b="1" dirty="0" err="1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와이즈박스</a:t>
            </a:r>
            <a:r>
              <a:rPr lang="ko-KR" altLang="en-US" b="1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홈페이지에서 다운로드 받으실 수 있습니다</a:t>
            </a:r>
            <a:r>
              <a:rPr lang="en-US" altLang="ko-KR" b="1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endParaRPr lang="ko-KR" altLang="en-US" b="1" dirty="0">
              <a:solidFill>
                <a:srgbClr val="C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13" name="그룹 1009">
            <a:extLst>
              <a:ext uri="{FF2B5EF4-FFF2-40B4-BE49-F238E27FC236}">
                <a16:creationId xmlns:a16="http://schemas.microsoft.com/office/drawing/2014/main" id="{5E442F36-B1C9-4991-8DD2-AC431A6BF1FA}"/>
              </a:ext>
            </a:extLst>
          </p:cNvPr>
          <p:cNvGrpSpPr/>
          <p:nvPr/>
        </p:nvGrpSpPr>
        <p:grpSpPr>
          <a:xfrm>
            <a:off x="9555469" y="1766732"/>
            <a:ext cx="1135634" cy="1077629"/>
            <a:chOff x="14112878" y="2516439"/>
            <a:chExt cx="1400195" cy="1389784"/>
          </a:xfrm>
        </p:grpSpPr>
        <p:pic>
          <p:nvPicPr>
            <p:cNvPr id="16" name="Object 34">
              <a:extLst>
                <a:ext uri="{FF2B5EF4-FFF2-40B4-BE49-F238E27FC236}">
                  <a16:creationId xmlns:a16="http://schemas.microsoft.com/office/drawing/2014/main" id="{9126F6E3-311A-41D0-9A2F-1C29FF132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112878" y="2516439"/>
              <a:ext cx="1400195" cy="1389784"/>
            </a:xfrm>
            <a:prstGeom prst="rect">
              <a:avLst/>
            </a:prstGeom>
          </p:spPr>
        </p:pic>
      </p:grpSp>
      <p:grpSp>
        <p:nvGrpSpPr>
          <p:cNvPr id="17" name="그룹 1010">
            <a:extLst>
              <a:ext uri="{FF2B5EF4-FFF2-40B4-BE49-F238E27FC236}">
                <a16:creationId xmlns:a16="http://schemas.microsoft.com/office/drawing/2014/main" id="{7B3A308F-CBB2-482B-B5E9-28BF1D5A472F}"/>
              </a:ext>
            </a:extLst>
          </p:cNvPr>
          <p:cNvGrpSpPr/>
          <p:nvPr/>
        </p:nvGrpSpPr>
        <p:grpSpPr>
          <a:xfrm>
            <a:off x="8895743" y="3701047"/>
            <a:ext cx="2424153" cy="1815498"/>
            <a:chOff x="13381097" y="5521493"/>
            <a:chExt cx="3239513" cy="2537712"/>
          </a:xfrm>
        </p:grpSpPr>
        <p:pic>
          <p:nvPicPr>
            <p:cNvPr id="18" name="Object 37">
              <a:extLst>
                <a:ext uri="{FF2B5EF4-FFF2-40B4-BE49-F238E27FC236}">
                  <a16:creationId xmlns:a16="http://schemas.microsoft.com/office/drawing/2014/main" id="{07A67F7E-39F7-4C16-B155-D590236961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381097" y="5521493"/>
              <a:ext cx="3239513" cy="2537712"/>
            </a:xfrm>
            <a:prstGeom prst="rect">
              <a:avLst/>
            </a:prstGeom>
          </p:spPr>
        </p:pic>
      </p:grpSp>
      <p:grpSp>
        <p:nvGrpSpPr>
          <p:cNvPr id="34" name="그룹 1006">
            <a:extLst>
              <a:ext uri="{FF2B5EF4-FFF2-40B4-BE49-F238E27FC236}">
                <a16:creationId xmlns:a16="http://schemas.microsoft.com/office/drawing/2014/main" id="{62078458-6150-47B8-8493-B1DB8505AE4B}"/>
              </a:ext>
            </a:extLst>
          </p:cNvPr>
          <p:cNvGrpSpPr/>
          <p:nvPr/>
        </p:nvGrpSpPr>
        <p:grpSpPr>
          <a:xfrm>
            <a:off x="936083" y="2021715"/>
            <a:ext cx="1785349" cy="2468077"/>
            <a:chOff x="2168787" y="3225100"/>
            <a:chExt cx="2946113" cy="4072724"/>
          </a:xfrm>
        </p:grpSpPr>
        <p:pic>
          <p:nvPicPr>
            <p:cNvPr id="35" name="Object 25">
              <a:extLst>
                <a:ext uri="{FF2B5EF4-FFF2-40B4-BE49-F238E27FC236}">
                  <a16:creationId xmlns:a16="http://schemas.microsoft.com/office/drawing/2014/main" id="{9521642B-534B-4201-B4CE-83DBD265D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68787" y="3225100"/>
              <a:ext cx="2946113" cy="4072724"/>
            </a:xfrm>
            <a:prstGeom prst="rect">
              <a:avLst/>
            </a:prstGeom>
          </p:spPr>
        </p:pic>
      </p:grpSp>
      <p:grpSp>
        <p:nvGrpSpPr>
          <p:cNvPr id="36" name="그룹 1007">
            <a:extLst>
              <a:ext uri="{FF2B5EF4-FFF2-40B4-BE49-F238E27FC236}">
                <a16:creationId xmlns:a16="http://schemas.microsoft.com/office/drawing/2014/main" id="{AA48685E-2CAC-4DEB-B0CA-891A6BDE66F3}"/>
              </a:ext>
            </a:extLst>
          </p:cNvPr>
          <p:cNvGrpSpPr/>
          <p:nvPr/>
        </p:nvGrpSpPr>
        <p:grpSpPr>
          <a:xfrm>
            <a:off x="3384655" y="2189009"/>
            <a:ext cx="2145178" cy="2133488"/>
            <a:chOff x="5472474" y="3167080"/>
            <a:chExt cx="3483423" cy="3464440"/>
          </a:xfrm>
        </p:grpSpPr>
        <p:pic>
          <p:nvPicPr>
            <p:cNvPr id="37" name="Object 28">
              <a:extLst>
                <a:ext uri="{FF2B5EF4-FFF2-40B4-BE49-F238E27FC236}">
                  <a16:creationId xmlns:a16="http://schemas.microsoft.com/office/drawing/2014/main" id="{54859E18-02E4-447B-9893-9964FFA97E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72474" y="3167080"/>
              <a:ext cx="3483423" cy="3464440"/>
            </a:xfrm>
            <a:prstGeom prst="rect">
              <a:avLst/>
            </a:prstGeom>
          </p:spPr>
        </p:pic>
      </p:grpSp>
      <p:grpSp>
        <p:nvGrpSpPr>
          <p:cNvPr id="38" name="그룹 1008">
            <a:extLst>
              <a:ext uri="{FF2B5EF4-FFF2-40B4-BE49-F238E27FC236}">
                <a16:creationId xmlns:a16="http://schemas.microsoft.com/office/drawing/2014/main" id="{71D47EFE-E358-4511-B94B-936C1FE27E3B}"/>
              </a:ext>
            </a:extLst>
          </p:cNvPr>
          <p:cNvGrpSpPr/>
          <p:nvPr/>
        </p:nvGrpSpPr>
        <p:grpSpPr>
          <a:xfrm>
            <a:off x="6087342" y="2180148"/>
            <a:ext cx="2145276" cy="2142349"/>
            <a:chOff x="9186291" y="3159885"/>
            <a:chExt cx="3483582" cy="3478829"/>
          </a:xfrm>
        </p:grpSpPr>
        <p:pic>
          <p:nvPicPr>
            <p:cNvPr id="39" name="Object 31">
              <a:extLst>
                <a:ext uri="{FF2B5EF4-FFF2-40B4-BE49-F238E27FC236}">
                  <a16:creationId xmlns:a16="http://schemas.microsoft.com/office/drawing/2014/main" id="{5594E848-2F25-4AA2-AD5D-A4D9E78E4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186291" y="3159885"/>
              <a:ext cx="3483582" cy="3478829"/>
            </a:xfrm>
            <a:prstGeom prst="rect">
              <a:avLst/>
            </a:prstGeom>
          </p:spPr>
        </p:pic>
      </p:grpSp>
      <p:grpSp>
        <p:nvGrpSpPr>
          <p:cNvPr id="19" name="그룹 1011">
            <a:extLst>
              <a:ext uri="{FF2B5EF4-FFF2-40B4-BE49-F238E27FC236}">
                <a16:creationId xmlns:a16="http://schemas.microsoft.com/office/drawing/2014/main" id="{A8BBE7DA-6581-4862-B011-2D293DBF9313}"/>
              </a:ext>
            </a:extLst>
          </p:cNvPr>
          <p:cNvGrpSpPr/>
          <p:nvPr/>
        </p:nvGrpSpPr>
        <p:grpSpPr>
          <a:xfrm>
            <a:off x="936083" y="2021714"/>
            <a:ext cx="1785348" cy="2468077"/>
            <a:chOff x="2168787" y="3211331"/>
            <a:chExt cx="2946113" cy="4086493"/>
          </a:xfrm>
        </p:grpSpPr>
        <p:pic>
          <p:nvPicPr>
            <p:cNvPr id="20" name="Object 40">
              <a:extLst>
                <a:ext uri="{FF2B5EF4-FFF2-40B4-BE49-F238E27FC236}">
                  <a16:creationId xmlns:a16="http://schemas.microsoft.com/office/drawing/2014/main" id="{6A00F3D7-8ED0-484A-ABED-CD7D3C7CF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68787" y="3211331"/>
              <a:ext cx="2946113" cy="4086493"/>
            </a:xfrm>
            <a:prstGeom prst="rect">
              <a:avLst/>
            </a:prstGeom>
          </p:spPr>
        </p:pic>
      </p:grpSp>
      <p:grpSp>
        <p:nvGrpSpPr>
          <p:cNvPr id="28" name="그룹 1012">
            <a:extLst>
              <a:ext uri="{FF2B5EF4-FFF2-40B4-BE49-F238E27FC236}">
                <a16:creationId xmlns:a16="http://schemas.microsoft.com/office/drawing/2014/main" id="{C420B10E-1DDE-4F5E-AE29-4882C036DB3A}"/>
              </a:ext>
            </a:extLst>
          </p:cNvPr>
          <p:cNvGrpSpPr/>
          <p:nvPr/>
        </p:nvGrpSpPr>
        <p:grpSpPr>
          <a:xfrm>
            <a:off x="3384655" y="2189009"/>
            <a:ext cx="2145178" cy="2148287"/>
            <a:chOff x="5468470" y="3158168"/>
            <a:chExt cx="3482263" cy="3482263"/>
          </a:xfrm>
        </p:grpSpPr>
        <p:pic>
          <p:nvPicPr>
            <p:cNvPr id="29" name="Object 43">
              <a:extLst>
                <a:ext uri="{FF2B5EF4-FFF2-40B4-BE49-F238E27FC236}">
                  <a16:creationId xmlns:a16="http://schemas.microsoft.com/office/drawing/2014/main" id="{9EA3AE18-3B2E-4BC8-8E8E-5025D1AC0E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68470" y="3158168"/>
              <a:ext cx="3482263" cy="3482263"/>
            </a:xfrm>
            <a:prstGeom prst="rect">
              <a:avLst/>
            </a:prstGeom>
          </p:spPr>
        </p:pic>
      </p:grpSp>
      <p:grpSp>
        <p:nvGrpSpPr>
          <p:cNvPr id="40" name="그룹 1012">
            <a:extLst>
              <a:ext uri="{FF2B5EF4-FFF2-40B4-BE49-F238E27FC236}">
                <a16:creationId xmlns:a16="http://schemas.microsoft.com/office/drawing/2014/main" id="{98A4328F-BF00-4F9D-B1FF-9230099FBC6D}"/>
              </a:ext>
            </a:extLst>
          </p:cNvPr>
          <p:cNvGrpSpPr/>
          <p:nvPr/>
        </p:nvGrpSpPr>
        <p:grpSpPr>
          <a:xfrm>
            <a:off x="6085082" y="2189009"/>
            <a:ext cx="2145178" cy="2148287"/>
            <a:chOff x="5468470" y="3158168"/>
            <a:chExt cx="3482263" cy="3482263"/>
          </a:xfrm>
        </p:grpSpPr>
        <p:pic>
          <p:nvPicPr>
            <p:cNvPr id="41" name="Object 43">
              <a:extLst>
                <a:ext uri="{FF2B5EF4-FFF2-40B4-BE49-F238E27FC236}">
                  <a16:creationId xmlns:a16="http://schemas.microsoft.com/office/drawing/2014/main" id="{3E3B0BDB-7CE9-43B4-9D68-4C9B76EF97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68470" y="3158168"/>
              <a:ext cx="3482263" cy="3482263"/>
            </a:xfrm>
            <a:prstGeom prst="rect">
              <a:avLst/>
            </a:prstGeom>
          </p:spPr>
        </p:pic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AB50075A-A030-4176-AD12-413038247AE6}"/>
              </a:ext>
            </a:extLst>
          </p:cNvPr>
          <p:cNvSpPr txBox="1"/>
          <p:nvPr/>
        </p:nvSpPr>
        <p:spPr>
          <a:xfrm>
            <a:off x="3408427" y="4750588"/>
            <a:ext cx="2104621" cy="58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질문카드 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장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77B83E1-9DBE-4A36-BDB8-C8487152EC63}"/>
              </a:ext>
            </a:extLst>
          </p:cNvPr>
          <p:cNvSpPr txBox="1"/>
          <p:nvPr/>
        </p:nvSpPr>
        <p:spPr>
          <a:xfrm>
            <a:off x="6105360" y="4750588"/>
            <a:ext cx="2104621" cy="58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능력카드 </a:t>
            </a:r>
            <a:r>
              <a:rPr lang="en-US" altLang="ko-KR" sz="2400" b="1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</a:t>
            </a:r>
            <a:r>
              <a:rPr lang="ko-KR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장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829C407-EF85-4DF9-8D5F-400B7FE67583}"/>
              </a:ext>
            </a:extLst>
          </p:cNvPr>
          <p:cNvSpPr txBox="1"/>
          <p:nvPr/>
        </p:nvSpPr>
        <p:spPr>
          <a:xfrm>
            <a:off x="8730847" y="2947834"/>
            <a:ext cx="2784878" cy="58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홀랜드주사위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0DF442D-992F-4446-82B9-AC7BB29CF347}"/>
              </a:ext>
            </a:extLst>
          </p:cNvPr>
          <p:cNvSpPr txBox="1"/>
          <p:nvPr/>
        </p:nvSpPr>
        <p:spPr>
          <a:xfrm>
            <a:off x="9070975" y="5463725"/>
            <a:ext cx="2104621" cy="58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활용 지침서</a:t>
            </a:r>
          </a:p>
        </p:txBody>
      </p:sp>
    </p:spTree>
    <p:extLst>
      <p:ext uri="{BB962C8B-B14F-4D97-AF65-F5344CB8AC3E}">
        <p14:creationId xmlns:p14="http://schemas.microsoft.com/office/powerpoint/2010/main" val="1706092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:a16="http://schemas.microsoft.com/office/drawing/2014/main" id="{6ACF7514-9A1B-4410-BD56-9584AC8ED6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CA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ADA8AD69-88D6-4BC0-A8F6-9FFE7D1F6A2B}"/>
              </a:ext>
            </a:extLst>
          </p:cNvPr>
          <p:cNvGrpSpPr/>
          <p:nvPr/>
        </p:nvGrpSpPr>
        <p:grpSpPr>
          <a:xfrm>
            <a:off x="0" y="243128"/>
            <a:ext cx="3836566" cy="783760"/>
            <a:chOff x="0" y="338664"/>
            <a:chExt cx="3836566" cy="7837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화살표: 오각형 21">
              <a:extLst>
                <a:ext uri="{FF2B5EF4-FFF2-40B4-BE49-F238E27FC236}">
                  <a16:creationId xmlns:a16="http://schemas.microsoft.com/office/drawing/2014/main" id="{A3C860E2-79D3-4C7C-B9B4-645770416457}"/>
                </a:ext>
              </a:extLst>
            </p:cNvPr>
            <p:cNvSpPr/>
            <p:nvPr/>
          </p:nvSpPr>
          <p:spPr>
            <a:xfrm>
              <a:off x="0" y="338664"/>
              <a:ext cx="3836566" cy="783760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87834CCA-6531-42EC-A4E3-81A0283C63FB}"/>
                </a:ext>
              </a:extLst>
            </p:cNvPr>
            <p:cNvGrpSpPr/>
            <p:nvPr/>
          </p:nvGrpSpPr>
          <p:grpSpPr>
            <a:xfrm>
              <a:off x="198043" y="466384"/>
              <a:ext cx="3254841" cy="528320"/>
              <a:chOff x="198043" y="90469"/>
              <a:chExt cx="3254841" cy="528320"/>
            </a:xfrm>
          </p:grpSpPr>
          <p:pic>
            <p:nvPicPr>
              <p:cNvPr id="24" name="그래픽 23">
                <a:extLst>
                  <a:ext uri="{FF2B5EF4-FFF2-40B4-BE49-F238E27FC236}">
                    <a16:creationId xmlns:a16="http://schemas.microsoft.com/office/drawing/2014/main" id="{027682A8-38DC-4D4D-A5C6-3ADF16FDF2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98043" y="90469"/>
                <a:ext cx="1259842" cy="528320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7157249-98B4-4409-BD2E-BCD21182F1E0}"/>
                  </a:ext>
                </a:extLst>
              </p:cNvPr>
              <p:cNvSpPr txBox="1"/>
              <p:nvPr/>
            </p:nvSpPr>
            <p:spPr>
              <a:xfrm>
                <a:off x="1523696" y="95569"/>
                <a:ext cx="19291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수업용 </a:t>
                </a:r>
                <a:r>
                  <a:rPr lang="en-US" altLang="ko-KR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PPT</a:t>
                </a:r>
                <a:endParaRPr lang="ko-KR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F6B594F5-FB4E-4E6F-A6FC-0285ABD155AF}"/>
              </a:ext>
            </a:extLst>
          </p:cNvPr>
          <p:cNvGrpSpPr/>
          <p:nvPr/>
        </p:nvGrpSpPr>
        <p:grpSpPr>
          <a:xfrm>
            <a:off x="-2" y="2682766"/>
            <a:ext cx="12192001" cy="2012067"/>
            <a:chOff x="-2" y="2027670"/>
            <a:chExt cx="12192001" cy="201206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8790675-F282-47CB-9A30-FE125AF5D54F}"/>
                </a:ext>
              </a:extLst>
            </p:cNvPr>
            <p:cNvSpPr txBox="1"/>
            <p:nvPr/>
          </p:nvSpPr>
          <p:spPr>
            <a:xfrm>
              <a:off x="-1" y="2027670"/>
              <a:ext cx="12192000" cy="201206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200000"/>
                </a:lnSpc>
              </a:pPr>
              <a:endParaRPr lang="en-US" altLang="ko-KR" sz="48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DAE455E-6EFB-4A2D-930E-6FD95886A941}"/>
                </a:ext>
              </a:extLst>
            </p:cNvPr>
            <p:cNvSpPr txBox="1"/>
            <p:nvPr/>
          </p:nvSpPr>
          <p:spPr>
            <a:xfrm>
              <a:off x="-2" y="2170919"/>
              <a:ext cx="12192000" cy="13480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ko-KR" altLang="en-US" sz="4800" b="1" dirty="0" err="1">
                  <a:solidFill>
                    <a:srgbClr val="4CAFA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초등용</a:t>
              </a:r>
              <a:r>
                <a:rPr lang="ko-KR" altLang="en-US" sz="4800" b="1" dirty="0">
                  <a:solidFill>
                    <a:srgbClr val="4CAFA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직업카드는 어떻게 활용하나요</a:t>
              </a:r>
              <a:r>
                <a:rPr lang="en-US" altLang="ko-KR" sz="4800" b="1" dirty="0">
                  <a:solidFill>
                    <a:srgbClr val="4CAFA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?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F598A28-F727-4C75-AD39-DA5D1B04A504}"/>
              </a:ext>
            </a:extLst>
          </p:cNvPr>
          <p:cNvSpPr txBox="1"/>
          <p:nvPr/>
        </p:nvSpPr>
        <p:spPr>
          <a:xfrm>
            <a:off x="-109181" y="1211081"/>
            <a:ext cx="12301182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ko-KR" sz="48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Chapter. 03</a:t>
            </a:r>
          </a:p>
        </p:txBody>
      </p:sp>
    </p:spTree>
    <p:extLst>
      <p:ext uri="{BB962C8B-B14F-4D97-AF65-F5344CB8AC3E}">
        <p14:creationId xmlns:p14="http://schemas.microsoft.com/office/powerpoint/2010/main" val="733445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:a16="http://schemas.microsoft.com/office/drawing/2014/main" id="{6ACF7514-9A1B-4410-BD56-9584AC8ED6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CA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ADA8AD69-88D6-4BC0-A8F6-9FFE7D1F6A2B}"/>
              </a:ext>
            </a:extLst>
          </p:cNvPr>
          <p:cNvGrpSpPr/>
          <p:nvPr/>
        </p:nvGrpSpPr>
        <p:grpSpPr>
          <a:xfrm>
            <a:off x="0" y="243128"/>
            <a:ext cx="3836566" cy="783760"/>
            <a:chOff x="0" y="338664"/>
            <a:chExt cx="3836566" cy="7837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화살표: 오각형 21">
              <a:extLst>
                <a:ext uri="{FF2B5EF4-FFF2-40B4-BE49-F238E27FC236}">
                  <a16:creationId xmlns:a16="http://schemas.microsoft.com/office/drawing/2014/main" id="{A3C860E2-79D3-4C7C-B9B4-645770416457}"/>
                </a:ext>
              </a:extLst>
            </p:cNvPr>
            <p:cNvSpPr/>
            <p:nvPr/>
          </p:nvSpPr>
          <p:spPr>
            <a:xfrm>
              <a:off x="0" y="338664"/>
              <a:ext cx="3836566" cy="783760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87834CCA-6531-42EC-A4E3-81A0283C63FB}"/>
                </a:ext>
              </a:extLst>
            </p:cNvPr>
            <p:cNvGrpSpPr/>
            <p:nvPr/>
          </p:nvGrpSpPr>
          <p:grpSpPr>
            <a:xfrm>
              <a:off x="198043" y="466384"/>
              <a:ext cx="3254841" cy="528320"/>
              <a:chOff x="198043" y="90469"/>
              <a:chExt cx="3254841" cy="528320"/>
            </a:xfrm>
          </p:grpSpPr>
          <p:pic>
            <p:nvPicPr>
              <p:cNvPr id="24" name="그래픽 23">
                <a:extLst>
                  <a:ext uri="{FF2B5EF4-FFF2-40B4-BE49-F238E27FC236}">
                    <a16:creationId xmlns:a16="http://schemas.microsoft.com/office/drawing/2014/main" id="{027682A8-38DC-4D4D-A5C6-3ADF16FDF2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98043" y="90469"/>
                <a:ext cx="1259842" cy="528320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7157249-98B4-4409-BD2E-BCD21182F1E0}"/>
                  </a:ext>
                </a:extLst>
              </p:cNvPr>
              <p:cNvSpPr txBox="1"/>
              <p:nvPr/>
            </p:nvSpPr>
            <p:spPr>
              <a:xfrm>
                <a:off x="1523696" y="95569"/>
                <a:ext cx="19291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수업용 </a:t>
                </a:r>
                <a:r>
                  <a:rPr lang="en-US" altLang="ko-KR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PPT</a:t>
                </a:r>
                <a:endParaRPr lang="ko-KR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330B8A0-E480-4416-93D6-E7AA168B79F7}"/>
              </a:ext>
            </a:extLst>
          </p:cNvPr>
          <p:cNvSpPr txBox="1"/>
          <p:nvPr/>
        </p:nvSpPr>
        <p:spPr>
          <a:xfrm>
            <a:off x="4034608" y="370848"/>
            <a:ext cx="7842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3. </a:t>
            </a:r>
            <a:r>
              <a:rPr lang="ko-KR" altLang="en-US" sz="28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활용방법 안내</a:t>
            </a: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CC2F4300-6CDE-428C-B5D9-6D0FE960A814}"/>
              </a:ext>
            </a:extLst>
          </p:cNvPr>
          <p:cNvSpPr/>
          <p:nvPr/>
        </p:nvSpPr>
        <p:spPr>
          <a:xfrm>
            <a:off x="314740" y="1264916"/>
            <a:ext cx="11562521" cy="5349956"/>
          </a:xfrm>
          <a:prstGeom prst="roundRect">
            <a:avLst>
              <a:gd name="adj" fmla="val 965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4848B-E9ED-4017-B3EF-B90CAAB91D98}"/>
              </a:ext>
            </a:extLst>
          </p:cNvPr>
          <p:cNvSpPr txBox="1"/>
          <p:nvPr/>
        </p:nvSpPr>
        <p:spPr>
          <a:xfrm>
            <a:off x="471385" y="1397737"/>
            <a:ext cx="11142860" cy="1135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1. 4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 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조로 모둠을 구성하고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직업카드를 </a:t>
            </a:r>
            <a:r>
              <a:rPr lang="en-US" altLang="ko-KR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r>
              <a:rPr lang="ko-KR" altLang="en-US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명이 나눠 가진 후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돌려 가며 전체 직업카드를 각자 살펴봅니다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258A49-3E1B-4E4F-A36B-028D99D07B67}"/>
              </a:ext>
            </a:extLst>
          </p:cNvPr>
          <p:cNvSpPr txBox="1"/>
          <p:nvPr/>
        </p:nvSpPr>
        <p:spPr>
          <a:xfrm>
            <a:off x="7014950" y="401626"/>
            <a:ext cx="486231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차시 </a:t>
            </a:r>
            <a:r>
              <a:rPr lang="ko-KR" altLang="en-US" sz="2400" b="1" dirty="0" err="1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홀랜드</a:t>
            </a:r>
            <a:r>
              <a:rPr lang="ko-KR" altLang="en-US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유형 탐색게임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0EB29097-DAA9-40C0-9C68-3B5DD080D3A0}"/>
              </a:ext>
            </a:extLst>
          </p:cNvPr>
          <p:cNvGrpSpPr/>
          <p:nvPr/>
        </p:nvGrpSpPr>
        <p:grpSpPr>
          <a:xfrm>
            <a:off x="2452860" y="3498771"/>
            <a:ext cx="3096589" cy="1651593"/>
            <a:chOff x="4263637" y="3602466"/>
            <a:chExt cx="3660404" cy="1952309"/>
          </a:xfrm>
        </p:grpSpPr>
        <p:grpSp>
          <p:nvGrpSpPr>
            <p:cNvPr id="15" name="그룹 1010">
              <a:extLst>
                <a:ext uri="{FF2B5EF4-FFF2-40B4-BE49-F238E27FC236}">
                  <a16:creationId xmlns:a16="http://schemas.microsoft.com/office/drawing/2014/main" id="{2AC4D3FE-FB34-49E4-879F-9C115EC2ABCB}"/>
                </a:ext>
              </a:extLst>
            </p:cNvPr>
            <p:cNvGrpSpPr/>
            <p:nvPr/>
          </p:nvGrpSpPr>
          <p:grpSpPr>
            <a:xfrm>
              <a:off x="4263637" y="3697606"/>
              <a:ext cx="1291186" cy="1778558"/>
              <a:chOff x="6492155" y="5645933"/>
              <a:chExt cx="2014808" cy="2775318"/>
            </a:xfrm>
          </p:grpSpPr>
          <p:pic>
            <p:nvPicPr>
              <p:cNvPr id="34" name="Object 31">
                <a:extLst>
                  <a:ext uri="{FF2B5EF4-FFF2-40B4-BE49-F238E27FC236}">
                    <a16:creationId xmlns:a16="http://schemas.microsoft.com/office/drawing/2014/main" id="{BA720D4A-5780-49EB-8609-540047D05F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-720000">
                <a:off x="6492155" y="5645933"/>
                <a:ext cx="2014808" cy="2775318"/>
              </a:xfrm>
              <a:prstGeom prst="rect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</p:pic>
        </p:grpSp>
        <p:grpSp>
          <p:nvGrpSpPr>
            <p:cNvPr id="17" name="그룹 1011">
              <a:extLst>
                <a:ext uri="{FF2B5EF4-FFF2-40B4-BE49-F238E27FC236}">
                  <a16:creationId xmlns:a16="http://schemas.microsoft.com/office/drawing/2014/main" id="{9EEF7362-1E1E-4282-8B9E-8769FE1A7AA4}"/>
                </a:ext>
              </a:extLst>
            </p:cNvPr>
            <p:cNvGrpSpPr/>
            <p:nvPr/>
          </p:nvGrpSpPr>
          <p:grpSpPr>
            <a:xfrm>
              <a:off x="4717763" y="3631907"/>
              <a:ext cx="1283234" cy="1778558"/>
              <a:chOff x="7200787" y="5543413"/>
              <a:chExt cx="2002399" cy="2775318"/>
            </a:xfrm>
          </p:grpSpPr>
          <p:pic>
            <p:nvPicPr>
              <p:cNvPr id="33" name="Object 34">
                <a:extLst>
                  <a:ext uri="{FF2B5EF4-FFF2-40B4-BE49-F238E27FC236}">
                    <a16:creationId xmlns:a16="http://schemas.microsoft.com/office/drawing/2014/main" id="{5E07BD92-D6BD-4A07-82D2-2B9355B364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-360000">
                <a:off x="7200787" y="5543413"/>
                <a:ext cx="2002399" cy="2775318"/>
              </a:xfrm>
              <a:prstGeom prst="rect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</p:pic>
        </p:grpSp>
        <p:grpSp>
          <p:nvGrpSpPr>
            <p:cNvPr id="18" name="그룹 1012">
              <a:extLst>
                <a:ext uri="{FF2B5EF4-FFF2-40B4-BE49-F238E27FC236}">
                  <a16:creationId xmlns:a16="http://schemas.microsoft.com/office/drawing/2014/main" id="{28D9563E-FAEF-49E8-8B78-1C6B7D596E72}"/>
                </a:ext>
              </a:extLst>
            </p:cNvPr>
            <p:cNvGrpSpPr/>
            <p:nvPr/>
          </p:nvGrpSpPr>
          <p:grpSpPr>
            <a:xfrm>
              <a:off x="5209218" y="3602466"/>
              <a:ext cx="1288876" cy="1778558"/>
              <a:chOff x="7967669" y="5497473"/>
              <a:chExt cx="2011204" cy="2775318"/>
            </a:xfrm>
          </p:grpSpPr>
          <p:pic>
            <p:nvPicPr>
              <p:cNvPr id="32" name="Object 37">
                <a:extLst>
                  <a:ext uri="{FF2B5EF4-FFF2-40B4-BE49-F238E27FC236}">
                    <a16:creationId xmlns:a16="http://schemas.microsoft.com/office/drawing/2014/main" id="{4413E1E5-DB9B-4FF7-9A3F-64D2E01FD6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7967669" y="5497473"/>
                <a:ext cx="2011204" cy="2775318"/>
              </a:xfrm>
              <a:prstGeom prst="rect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</p:pic>
        </p:grpSp>
        <p:grpSp>
          <p:nvGrpSpPr>
            <p:cNvPr id="19" name="그룹 1013">
              <a:extLst>
                <a:ext uri="{FF2B5EF4-FFF2-40B4-BE49-F238E27FC236}">
                  <a16:creationId xmlns:a16="http://schemas.microsoft.com/office/drawing/2014/main" id="{E50663F7-65BC-4659-A25F-53CB4ADEDB07}"/>
                </a:ext>
              </a:extLst>
            </p:cNvPr>
            <p:cNvGrpSpPr/>
            <p:nvPr/>
          </p:nvGrpSpPr>
          <p:grpSpPr>
            <a:xfrm>
              <a:off x="5729239" y="3602466"/>
              <a:ext cx="1285538" cy="1778558"/>
              <a:chOff x="8779126" y="5497473"/>
              <a:chExt cx="2005994" cy="2775318"/>
            </a:xfrm>
          </p:grpSpPr>
          <p:pic>
            <p:nvPicPr>
              <p:cNvPr id="31" name="Object 40">
                <a:extLst>
                  <a:ext uri="{FF2B5EF4-FFF2-40B4-BE49-F238E27FC236}">
                    <a16:creationId xmlns:a16="http://schemas.microsoft.com/office/drawing/2014/main" id="{C24606F6-464D-4093-835A-8FB114E155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8779126" y="5497473"/>
                <a:ext cx="2005994" cy="2775318"/>
              </a:xfrm>
              <a:prstGeom prst="rect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</p:pic>
        </p:grpSp>
        <p:grpSp>
          <p:nvGrpSpPr>
            <p:cNvPr id="20" name="그룹 1014">
              <a:extLst>
                <a:ext uri="{FF2B5EF4-FFF2-40B4-BE49-F238E27FC236}">
                  <a16:creationId xmlns:a16="http://schemas.microsoft.com/office/drawing/2014/main" id="{82B9D68E-7F95-4388-9979-DFB1F2BEF3AB}"/>
                </a:ext>
              </a:extLst>
            </p:cNvPr>
            <p:cNvGrpSpPr/>
            <p:nvPr/>
          </p:nvGrpSpPr>
          <p:grpSpPr>
            <a:xfrm>
              <a:off x="6225740" y="3667975"/>
              <a:ext cx="1280930" cy="1778558"/>
              <a:chOff x="9553882" y="5599695"/>
              <a:chExt cx="1998804" cy="2775318"/>
            </a:xfrm>
          </p:grpSpPr>
          <p:pic>
            <p:nvPicPr>
              <p:cNvPr id="30" name="Object 43">
                <a:extLst>
                  <a:ext uri="{FF2B5EF4-FFF2-40B4-BE49-F238E27FC236}">
                    <a16:creationId xmlns:a16="http://schemas.microsoft.com/office/drawing/2014/main" id="{8159F5BA-4FBE-4CD7-921C-735ABB55DB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 rot="360000">
                <a:off x="9553882" y="5599695"/>
                <a:ext cx="1998804" cy="2775318"/>
              </a:xfrm>
              <a:prstGeom prst="rect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</p:pic>
        </p:grpSp>
        <p:grpSp>
          <p:nvGrpSpPr>
            <p:cNvPr id="28" name="그룹 1015">
              <a:extLst>
                <a:ext uri="{FF2B5EF4-FFF2-40B4-BE49-F238E27FC236}">
                  <a16:creationId xmlns:a16="http://schemas.microsoft.com/office/drawing/2014/main" id="{3E2CC765-7C97-4451-AE7B-D7254204091A}"/>
                </a:ext>
              </a:extLst>
            </p:cNvPr>
            <p:cNvGrpSpPr/>
            <p:nvPr/>
          </p:nvGrpSpPr>
          <p:grpSpPr>
            <a:xfrm>
              <a:off x="6640427" y="3776217"/>
              <a:ext cx="1283614" cy="1778558"/>
              <a:chOff x="10200973" y="5768600"/>
              <a:chExt cx="2002993" cy="2775318"/>
            </a:xfrm>
          </p:grpSpPr>
          <p:pic>
            <p:nvPicPr>
              <p:cNvPr id="29" name="Object 46">
                <a:extLst>
                  <a:ext uri="{FF2B5EF4-FFF2-40B4-BE49-F238E27FC236}">
                    <a16:creationId xmlns:a16="http://schemas.microsoft.com/office/drawing/2014/main" id="{5EAE3C23-B5CD-40AA-B4DC-963968B754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 rot="720000">
                <a:off x="10200973" y="5768600"/>
                <a:ext cx="2002993" cy="2775318"/>
              </a:xfrm>
              <a:prstGeom prst="rect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</p:pic>
        </p:grpSp>
      </p:grpSp>
      <p:grpSp>
        <p:nvGrpSpPr>
          <p:cNvPr id="35" name="그룹 1016">
            <a:extLst>
              <a:ext uri="{FF2B5EF4-FFF2-40B4-BE49-F238E27FC236}">
                <a16:creationId xmlns:a16="http://schemas.microsoft.com/office/drawing/2014/main" id="{69DCDA62-E80A-4D91-A346-E0182F24F81D}"/>
              </a:ext>
            </a:extLst>
          </p:cNvPr>
          <p:cNvGrpSpPr/>
          <p:nvPr/>
        </p:nvGrpSpPr>
        <p:grpSpPr>
          <a:xfrm>
            <a:off x="839682" y="2712332"/>
            <a:ext cx="1329419" cy="1433335"/>
            <a:chOff x="3509762" y="4893644"/>
            <a:chExt cx="2032666" cy="2191554"/>
          </a:xfrm>
        </p:grpSpPr>
        <p:pic>
          <p:nvPicPr>
            <p:cNvPr id="36" name="Object 50">
              <a:extLst>
                <a:ext uri="{FF2B5EF4-FFF2-40B4-BE49-F238E27FC236}">
                  <a16:creationId xmlns:a16="http://schemas.microsoft.com/office/drawing/2014/main" id="{CE4808D6-A58C-4619-A924-908A089B5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09762" y="4893644"/>
              <a:ext cx="2032666" cy="2191554"/>
            </a:xfrm>
            <a:prstGeom prst="rect">
              <a:avLst/>
            </a:prstGeom>
          </p:spPr>
        </p:pic>
      </p:grpSp>
      <p:grpSp>
        <p:nvGrpSpPr>
          <p:cNvPr id="37" name="그룹 1017">
            <a:extLst>
              <a:ext uri="{FF2B5EF4-FFF2-40B4-BE49-F238E27FC236}">
                <a16:creationId xmlns:a16="http://schemas.microsoft.com/office/drawing/2014/main" id="{C435FBE4-F525-4D04-BED1-3F4973E40E3F}"/>
              </a:ext>
            </a:extLst>
          </p:cNvPr>
          <p:cNvGrpSpPr/>
          <p:nvPr/>
        </p:nvGrpSpPr>
        <p:grpSpPr>
          <a:xfrm>
            <a:off x="845830" y="4642608"/>
            <a:ext cx="1329419" cy="1433335"/>
            <a:chOff x="3509762" y="7265173"/>
            <a:chExt cx="2032666" cy="2191554"/>
          </a:xfrm>
        </p:grpSpPr>
        <p:pic>
          <p:nvPicPr>
            <p:cNvPr id="38" name="Object 53">
              <a:extLst>
                <a:ext uri="{FF2B5EF4-FFF2-40B4-BE49-F238E27FC236}">
                  <a16:creationId xmlns:a16="http://schemas.microsoft.com/office/drawing/2014/main" id="{0CBD51AE-D6FA-4379-93F6-B10900F19F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509762" y="7265173"/>
              <a:ext cx="2032666" cy="2191554"/>
            </a:xfrm>
            <a:prstGeom prst="rect">
              <a:avLst/>
            </a:prstGeom>
          </p:spPr>
        </p:pic>
      </p:grpSp>
      <p:grpSp>
        <p:nvGrpSpPr>
          <p:cNvPr id="39" name="그룹 1018">
            <a:extLst>
              <a:ext uri="{FF2B5EF4-FFF2-40B4-BE49-F238E27FC236}">
                <a16:creationId xmlns:a16="http://schemas.microsoft.com/office/drawing/2014/main" id="{59173CE8-373E-45A2-8DED-CC65941F2003}"/>
              </a:ext>
            </a:extLst>
          </p:cNvPr>
          <p:cNvGrpSpPr/>
          <p:nvPr/>
        </p:nvGrpSpPr>
        <p:grpSpPr>
          <a:xfrm>
            <a:off x="5750190" y="4741114"/>
            <a:ext cx="1329419" cy="1433335"/>
            <a:chOff x="13099945" y="7218632"/>
            <a:chExt cx="2032666" cy="2191554"/>
          </a:xfrm>
        </p:grpSpPr>
        <p:pic>
          <p:nvPicPr>
            <p:cNvPr id="40" name="Object 56">
              <a:extLst>
                <a:ext uri="{FF2B5EF4-FFF2-40B4-BE49-F238E27FC236}">
                  <a16:creationId xmlns:a16="http://schemas.microsoft.com/office/drawing/2014/main" id="{39804047-39C4-4E46-8B2F-176C647443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099945" y="7218632"/>
              <a:ext cx="2032666" cy="2191554"/>
            </a:xfrm>
            <a:prstGeom prst="rect">
              <a:avLst/>
            </a:prstGeom>
          </p:spPr>
        </p:pic>
      </p:grpSp>
      <p:grpSp>
        <p:nvGrpSpPr>
          <p:cNvPr id="41" name="그룹 1019">
            <a:extLst>
              <a:ext uri="{FF2B5EF4-FFF2-40B4-BE49-F238E27FC236}">
                <a16:creationId xmlns:a16="http://schemas.microsoft.com/office/drawing/2014/main" id="{51B29C38-73A7-4E05-BECF-1666D0AEF024}"/>
              </a:ext>
            </a:extLst>
          </p:cNvPr>
          <p:cNvGrpSpPr/>
          <p:nvPr/>
        </p:nvGrpSpPr>
        <p:grpSpPr>
          <a:xfrm>
            <a:off x="5750190" y="2712332"/>
            <a:ext cx="1329419" cy="1433335"/>
            <a:chOff x="13099945" y="4871429"/>
            <a:chExt cx="2032666" cy="2191554"/>
          </a:xfrm>
        </p:grpSpPr>
        <p:pic>
          <p:nvPicPr>
            <p:cNvPr id="42" name="Object 59">
              <a:extLst>
                <a:ext uri="{FF2B5EF4-FFF2-40B4-BE49-F238E27FC236}">
                  <a16:creationId xmlns:a16="http://schemas.microsoft.com/office/drawing/2014/main" id="{98BF8DBD-D105-43EA-88EC-85960FD49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099945" y="4871429"/>
              <a:ext cx="2032666" cy="2191554"/>
            </a:xfrm>
            <a:prstGeom prst="rect">
              <a:avLst/>
            </a:prstGeom>
          </p:spPr>
        </p:pic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7B77F2FD-7DFD-4B44-BA4E-FAB17E26266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707" y="3513094"/>
            <a:ext cx="4479169" cy="1433334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6B45AEA-0670-45EC-86D8-EBF5E646E192}"/>
              </a:ext>
            </a:extLst>
          </p:cNvPr>
          <p:cNvSpPr txBox="1"/>
          <p:nvPr/>
        </p:nvSpPr>
        <p:spPr>
          <a:xfrm>
            <a:off x="7221926" y="3053737"/>
            <a:ext cx="762732" cy="459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예시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23C8DDE-EBD2-45A5-A8F0-5F157C41C1D5}"/>
              </a:ext>
            </a:extLst>
          </p:cNvPr>
          <p:cNvSpPr txBox="1"/>
          <p:nvPr/>
        </p:nvSpPr>
        <p:spPr>
          <a:xfrm>
            <a:off x="7574568" y="3914301"/>
            <a:ext cx="3913798" cy="102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>
                <a:latin typeface="THE썸머캠프" panose="02020603020101020101" pitchFamily="18" charset="-127"/>
                <a:ea typeface="THE썸머캠프" panose="02020603020101020101" pitchFamily="18" charset="-127"/>
                <a:cs typeface="THE썸머캠프" panose="02020603020101020101" pitchFamily="18" charset="-127"/>
              </a:rPr>
              <a:t>R</a:t>
            </a:r>
            <a:r>
              <a:rPr lang="ko-KR" altLang="en-US" sz="1400" dirty="0">
                <a:latin typeface="THE썸머캠프" panose="02020603020101020101" pitchFamily="18" charset="-127"/>
                <a:ea typeface="THE썸머캠프" panose="02020603020101020101" pitchFamily="18" charset="-127"/>
                <a:cs typeface="THE썸머캠프" panose="02020603020101020101" pitchFamily="18" charset="-127"/>
              </a:rPr>
              <a:t>이 </a:t>
            </a:r>
            <a:r>
              <a:rPr lang="ko-KR" altLang="en-US" sz="1400" dirty="0" err="1">
                <a:latin typeface="THE썸머캠프" panose="02020603020101020101" pitchFamily="18" charset="-127"/>
                <a:ea typeface="THE썸머캠프" panose="02020603020101020101" pitchFamily="18" charset="-127"/>
                <a:cs typeface="THE썸머캠프" panose="02020603020101020101" pitchFamily="18" charset="-127"/>
              </a:rPr>
              <a:t>적혀있는</a:t>
            </a:r>
            <a:r>
              <a:rPr lang="ko-KR" altLang="en-US" sz="1400" dirty="0">
                <a:latin typeface="THE썸머캠프" panose="02020603020101020101" pitchFamily="18" charset="-127"/>
                <a:ea typeface="THE썸머캠프" panose="02020603020101020101" pitchFamily="18" charset="-127"/>
                <a:cs typeface="THE썸머캠프" panose="02020603020101020101" pitchFamily="18" charset="-127"/>
              </a:rPr>
              <a:t> 현장형이</a:t>
            </a:r>
            <a:r>
              <a:rPr lang="en-US" altLang="ko-KR" sz="1400" dirty="0">
                <a:latin typeface="THE썸머캠프" panose="02020603020101020101" pitchFamily="18" charset="-127"/>
                <a:ea typeface="THE썸머캠프" panose="02020603020101020101" pitchFamily="18" charset="-127"/>
                <a:cs typeface="THE썸머캠프" panose="02020603020101020101" pitchFamily="18" charset="-127"/>
              </a:rPr>
              <a:t> </a:t>
            </a:r>
            <a:r>
              <a:rPr lang="ko-KR" altLang="en-US" sz="1400" dirty="0">
                <a:latin typeface="THE썸머캠프" panose="02020603020101020101" pitchFamily="18" charset="-127"/>
                <a:ea typeface="THE썸머캠프" panose="02020603020101020101" pitchFamily="18" charset="-127"/>
                <a:cs typeface="THE썸머캠프" panose="02020603020101020101" pitchFamily="18" charset="-127"/>
              </a:rPr>
              <a:t>제일 관심이 가요</a:t>
            </a:r>
            <a:r>
              <a:rPr lang="en-US" altLang="ko-KR" sz="1400" dirty="0">
                <a:latin typeface="THE썸머캠프" panose="02020603020101020101" pitchFamily="18" charset="-127"/>
                <a:ea typeface="THE썸머캠프" panose="02020603020101020101" pitchFamily="18" charset="-127"/>
                <a:cs typeface="THE썸머캠프" panose="02020603020101020101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400" dirty="0">
                <a:latin typeface="THE썸머캠프" panose="02020603020101020101" pitchFamily="18" charset="-127"/>
                <a:ea typeface="THE썸머캠프" panose="02020603020101020101" pitchFamily="18" charset="-127"/>
                <a:cs typeface="THE썸머캠프" panose="02020603020101020101" pitchFamily="18" charset="-127"/>
              </a:rPr>
              <a:t>왜냐하면 저는 기계를 좋아하고</a:t>
            </a:r>
            <a:r>
              <a:rPr lang="en-US" altLang="ko-KR" sz="1400" dirty="0">
                <a:latin typeface="THE썸머캠프" panose="02020603020101020101" pitchFamily="18" charset="-127"/>
                <a:ea typeface="THE썸머캠프" panose="02020603020101020101" pitchFamily="18" charset="-127"/>
                <a:cs typeface="THE썸머캠프" panose="02020603020101020101" pitchFamily="18" charset="-127"/>
              </a:rPr>
              <a:t>, </a:t>
            </a:r>
            <a:r>
              <a:rPr lang="ko-KR" altLang="en-US" sz="1400" dirty="0">
                <a:latin typeface="THE썸머캠프" panose="02020603020101020101" pitchFamily="18" charset="-127"/>
                <a:ea typeface="THE썸머캠프" panose="02020603020101020101" pitchFamily="18" charset="-127"/>
                <a:cs typeface="THE썸머캠프" panose="02020603020101020101" pitchFamily="18" charset="-127"/>
              </a:rPr>
              <a:t>이론 지식을 배우는 것 보다</a:t>
            </a:r>
            <a:endParaRPr lang="en-US" altLang="ko-KR" sz="1400" dirty="0">
              <a:latin typeface="THE썸머캠프" panose="02020603020101020101" pitchFamily="18" charset="-127"/>
              <a:ea typeface="THE썸머캠프" panose="02020603020101020101" pitchFamily="18" charset="-127"/>
              <a:cs typeface="THE썸머캠프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>
                <a:latin typeface="THE썸머캠프" panose="02020603020101020101" pitchFamily="18" charset="-127"/>
                <a:ea typeface="THE썸머캠프" panose="02020603020101020101" pitchFamily="18" charset="-127"/>
                <a:cs typeface="THE썸머캠프" panose="02020603020101020101" pitchFamily="18" charset="-127"/>
              </a:rPr>
              <a:t>직접 실습하고 기계를 조작하는 것이 더 좋기 때문이에요</a:t>
            </a:r>
            <a:r>
              <a:rPr lang="en-US" altLang="ko-KR" sz="1400" dirty="0">
                <a:latin typeface="THE썸머캠프" panose="02020603020101020101" pitchFamily="18" charset="-127"/>
                <a:ea typeface="THE썸머캠프" panose="02020603020101020101" pitchFamily="18" charset="-127"/>
                <a:cs typeface="THE썸머캠프" panose="0202060302010102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6596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:a16="http://schemas.microsoft.com/office/drawing/2014/main" id="{6ACF7514-9A1B-4410-BD56-9584AC8ED61C}"/>
              </a:ext>
            </a:extLst>
          </p:cNvPr>
          <p:cNvSpPr/>
          <p:nvPr/>
        </p:nvSpPr>
        <p:spPr>
          <a:xfrm>
            <a:off x="-19050" y="0"/>
            <a:ext cx="12192000" cy="6858000"/>
          </a:xfrm>
          <a:prstGeom prst="rect">
            <a:avLst/>
          </a:prstGeom>
          <a:solidFill>
            <a:srgbClr val="4CA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0" name="사각형: 둥근 모서리 119">
            <a:extLst>
              <a:ext uri="{FF2B5EF4-FFF2-40B4-BE49-F238E27FC236}">
                <a16:creationId xmlns:a16="http://schemas.microsoft.com/office/drawing/2014/main" id="{EED0D201-58BA-4A2B-9F9C-F035A4DBC322}"/>
              </a:ext>
            </a:extLst>
          </p:cNvPr>
          <p:cNvSpPr/>
          <p:nvPr/>
        </p:nvSpPr>
        <p:spPr>
          <a:xfrm>
            <a:off x="309978" y="1264916"/>
            <a:ext cx="11562521" cy="5349956"/>
          </a:xfrm>
          <a:prstGeom prst="roundRect">
            <a:avLst>
              <a:gd name="adj" fmla="val 965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ADA8AD69-88D6-4BC0-A8F6-9FFE7D1F6A2B}"/>
              </a:ext>
            </a:extLst>
          </p:cNvPr>
          <p:cNvGrpSpPr/>
          <p:nvPr/>
        </p:nvGrpSpPr>
        <p:grpSpPr>
          <a:xfrm>
            <a:off x="0" y="243128"/>
            <a:ext cx="3836566" cy="783760"/>
            <a:chOff x="0" y="338664"/>
            <a:chExt cx="3836566" cy="7837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화살표: 오각형 21">
              <a:extLst>
                <a:ext uri="{FF2B5EF4-FFF2-40B4-BE49-F238E27FC236}">
                  <a16:creationId xmlns:a16="http://schemas.microsoft.com/office/drawing/2014/main" id="{A3C860E2-79D3-4C7C-B9B4-645770416457}"/>
                </a:ext>
              </a:extLst>
            </p:cNvPr>
            <p:cNvSpPr/>
            <p:nvPr/>
          </p:nvSpPr>
          <p:spPr>
            <a:xfrm>
              <a:off x="0" y="338664"/>
              <a:ext cx="3836566" cy="783760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87834CCA-6531-42EC-A4E3-81A0283C63FB}"/>
                </a:ext>
              </a:extLst>
            </p:cNvPr>
            <p:cNvGrpSpPr/>
            <p:nvPr/>
          </p:nvGrpSpPr>
          <p:grpSpPr>
            <a:xfrm>
              <a:off x="198043" y="466384"/>
              <a:ext cx="3254841" cy="528320"/>
              <a:chOff x="198043" y="90469"/>
              <a:chExt cx="3254841" cy="528320"/>
            </a:xfrm>
          </p:grpSpPr>
          <p:pic>
            <p:nvPicPr>
              <p:cNvPr id="24" name="그래픽 23">
                <a:extLst>
                  <a:ext uri="{FF2B5EF4-FFF2-40B4-BE49-F238E27FC236}">
                    <a16:creationId xmlns:a16="http://schemas.microsoft.com/office/drawing/2014/main" id="{027682A8-38DC-4D4D-A5C6-3ADF16FDF2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98043" y="90469"/>
                <a:ext cx="1259842" cy="528320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7157249-98B4-4409-BD2E-BCD21182F1E0}"/>
                  </a:ext>
                </a:extLst>
              </p:cNvPr>
              <p:cNvSpPr txBox="1"/>
              <p:nvPr/>
            </p:nvSpPr>
            <p:spPr>
              <a:xfrm>
                <a:off x="1523696" y="95569"/>
                <a:ext cx="19291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수업용 </a:t>
                </a:r>
                <a:r>
                  <a:rPr lang="en-US" altLang="ko-KR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PPT</a:t>
                </a:r>
                <a:endParaRPr lang="ko-KR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330B8A0-E480-4416-93D6-E7AA168B79F7}"/>
              </a:ext>
            </a:extLst>
          </p:cNvPr>
          <p:cNvSpPr txBox="1"/>
          <p:nvPr/>
        </p:nvSpPr>
        <p:spPr>
          <a:xfrm>
            <a:off x="4034608" y="370848"/>
            <a:ext cx="7842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3. </a:t>
            </a:r>
            <a:r>
              <a:rPr lang="ko-KR" altLang="en-US" sz="28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활용방법 안내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4848B-E9ED-4017-B3EF-B90CAAB91D98}"/>
              </a:ext>
            </a:extLst>
          </p:cNvPr>
          <p:cNvSpPr txBox="1"/>
          <p:nvPr/>
        </p:nvSpPr>
        <p:spPr>
          <a:xfrm>
            <a:off x="471385" y="1397737"/>
            <a:ext cx="11142860" cy="58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2. 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탐색이 끝난 직업카드는 유형별로 모아 가운데에 놓습니다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258A49-3E1B-4E4F-A36B-028D99D07B67}"/>
              </a:ext>
            </a:extLst>
          </p:cNvPr>
          <p:cNvSpPr txBox="1"/>
          <p:nvPr/>
        </p:nvSpPr>
        <p:spPr>
          <a:xfrm>
            <a:off x="7014950" y="401626"/>
            <a:ext cx="486231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차시 </a:t>
            </a:r>
            <a:r>
              <a:rPr lang="ko-KR" altLang="en-US" sz="2400" b="1" dirty="0" err="1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홀랜드</a:t>
            </a:r>
            <a:r>
              <a:rPr lang="ko-KR" altLang="en-US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유형 탐색게임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8AFE809-FCFC-4C47-B0B3-D4AA159C4B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673" y="3173006"/>
            <a:ext cx="6270184" cy="2024314"/>
          </a:xfrm>
          <a:prstGeom prst="rect">
            <a:avLst/>
          </a:prstGeom>
        </p:spPr>
      </p:pic>
      <p:grpSp>
        <p:nvGrpSpPr>
          <p:cNvPr id="4" name="그룹 3">
            <a:extLst>
              <a:ext uri="{FF2B5EF4-FFF2-40B4-BE49-F238E27FC236}">
                <a16:creationId xmlns:a16="http://schemas.microsoft.com/office/drawing/2014/main" id="{975115F8-22A0-4B23-98AB-6E6544F9B474}"/>
              </a:ext>
            </a:extLst>
          </p:cNvPr>
          <p:cNvGrpSpPr/>
          <p:nvPr/>
        </p:nvGrpSpPr>
        <p:grpSpPr>
          <a:xfrm>
            <a:off x="681065" y="2387482"/>
            <a:ext cx="1331662" cy="1740783"/>
            <a:chOff x="418413" y="2202653"/>
            <a:chExt cx="1331662" cy="1740783"/>
          </a:xfrm>
        </p:grpSpPr>
        <p:sp>
          <p:nvSpPr>
            <p:cNvPr id="122" name="직사각형 121">
              <a:extLst>
                <a:ext uri="{FF2B5EF4-FFF2-40B4-BE49-F238E27FC236}">
                  <a16:creationId xmlns:a16="http://schemas.microsoft.com/office/drawing/2014/main" id="{A93AFCB7-B0FD-43F3-885B-97075CE5A3DA}"/>
                </a:ext>
              </a:extLst>
            </p:cNvPr>
            <p:cNvSpPr/>
            <p:nvPr/>
          </p:nvSpPr>
          <p:spPr>
            <a:xfrm>
              <a:off x="418413" y="2202653"/>
              <a:ext cx="1035631" cy="1427896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3" name="직사각형 122">
              <a:extLst>
                <a:ext uri="{FF2B5EF4-FFF2-40B4-BE49-F238E27FC236}">
                  <a16:creationId xmlns:a16="http://schemas.microsoft.com/office/drawing/2014/main" id="{E850824F-81A4-45B2-A032-C2967E3E476F}"/>
                </a:ext>
              </a:extLst>
            </p:cNvPr>
            <p:cNvSpPr/>
            <p:nvPr/>
          </p:nvSpPr>
          <p:spPr>
            <a:xfrm>
              <a:off x="466898" y="2264788"/>
              <a:ext cx="1035631" cy="1427896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4" name="직사각형 133">
              <a:extLst>
                <a:ext uri="{FF2B5EF4-FFF2-40B4-BE49-F238E27FC236}">
                  <a16:creationId xmlns:a16="http://schemas.microsoft.com/office/drawing/2014/main" id="{C8820BD1-680C-466A-A0B4-296444B0F1E2}"/>
                </a:ext>
              </a:extLst>
            </p:cNvPr>
            <p:cNvSpPr/>
            <p:nvPr/>
          </p:nvSpPr>
          <p:spPr>
            <a:xfrm>
              <a:off x="526794" y="2324877"/>
              <a:ext cx="1035631" cy="1427896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5" name="직사각형 134">
              <a:extLst>
                <a:ext uri="{FF2B5EF4-FFF2-40B4-BE49-F238E27FC236}">
                  <a16:creationId xmlns:a16="http://schemas.microsoft.com/office/drawing/2014/main" id="{C67361E7-1ACB-4521-BF4A-4E8353A8C714}"/>
                </a:ext>
              </a:extLst>
            </p:cNvPr>
            <p:cNvSpPr/>
            <p:nvPr/>
          </p:nvSpPr>
          <p:spPr>
            <a:xfrm>
              <a:off x="591476" y="2383688"/>
              <a:ext cx="1035631" cy="1427896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6" name="직사각형 135">
              <a:extLst>
                <a:ext uri="{FF2B5EF4-FFF2-40B4-BE49-F238E27FC236}">
                  <a16:creationId xmlns:a16="http://schemas.microsoft.com/office/drawing/2014/main" id="{CEA208A1-8861-4530-9911-886673F5D853}"/>
                </a:ext>
              </a:extLst>
            </p:cNvPr>
            <p:cNvSpPr/>
            <p:nvPr/>
          </p:nvSpPr>
          <p:spPr>
            <a:xfrm>
              <a:off x="651448" y="2448452"/>
              <a:ext cx="1035631" cy="1427896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7" name="직사각형 136">
              <a:extLst>
                <a:ext uri="{FF2B5EF4-FFF2-40B4-BE49-F238E27FC236}">
                  <a16:creationId xmlns:a16="http://schemas.microsoft.com/office/drawing/2014/main" id="{82DE5BED-CC72-4ED7-9413-C1EA42A53DD5}"/>
                </a:ext>
              </a:extLst>
            </p:cNvPr>
            <p:cNvSpPr/>
            <p:nvPr/>
          </p:nvSpPr>
          <p:spPr>
            <a:xfrm>
              <a:off x="714444" y="2515540"/>
              <a:ext cx="1035631" cy="1427896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BA7E1607-7742-4327-A774-FC483AF4BA32}"/>
              </a:ext>
            </a:extLst>
          </p:cNvPr>
          <p:cNvGrpSpPr/>
          <p:nvPr/>
        </p:nvGrpSpPr>
        <p:grpSpPr>
          <a:xfrm>
            <a:off x="2082749" y="2381506"/>
            <a:ext cx="1353597" cy="1732675"/>
            <a:chOff x="2013721" y="2140106"/>
            <a:chExt cx="1353597" cy="1732675"/>
          </a:xfrm>
        </p:grpSpPr>
        <p:sp>
          <p:nvSpPr>
            <p:cNvPr id="124" name="직사각형 123">
              <a:extLst>
                <a:ext uri="{FF2B5EF4-FFF2-40B4-BE49-F238E27FC236}">
                  <a16:creationId xmlns:a16="http://schemas.microsoft.com/office/drawing/2014/main" id="{0AEBA568-360A-45A3-8363-A1B3A500CAFE}"/>
                </a:ext>
              </a:extLst>
            </p:cNvPr>
            <p:cNvSpPr/>
            <p:nvPr/>
          </p:nvSpPr>
          <p:spPr>
            <a:xfrm>
              <a:off x="2013721" y="2140106"/>
              <a:ext cx="1035631" cy="1427896"/>
            </a:xfrm>
            <a:prstGeom prst="rect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5" name="직사각형 124">
              <a:extLst>
                <a:ext uri="{FF2B5EF4-FFF2-40B4-BE49-F238E27FC236}">
                  <a16:creationId xmlns:a16="http://schemas.microsoft.com/office/drawing/2014/main" id="{48BECD1A-A42A-49E0-B408-C1CAE20B12D3}"/>
                </a:ext>
              </a:extLst>
            </p:cNvPr>
            <p:cNvSpPr/>
            <p:nvPr/>
          </p:nvSpPr>
          <p:spPr>
            <a:xfrm>
              <a:off x="2067391" y="2199935"/>
              <a:ext cx="1035631" cy="1427896"/>
            </a:xfrm>
            <a:prstGeom prst="rect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8" name="직사각형 137">
              <a:extLst>
                <a:ext uri="{FF2B5EF4-FFF2-40B4-BE49-F238E27FC236}">
                  <a16:creationId xmlns:a16="http://schemas.microsoft.com/office/drawing/2014/main" id="{7D3B37BA-54CB-4BDD-8D8C-FCCEEF1432F8}"/>
                </a:ext>
              </a:extLst>
            </p:cNvPr>
            <p:cNvSpPr/>
            <p:nvPr/>
          </p:nvSpPr>
          <p:spPr>
            <a:xfrm>
              <a:off x="2133978" y="2260356"/>
              <a:ext cx="1035631" cy="1427896"/>
            </a:xfrm>
            <a:prstGeom prst="rect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9" name="직사각형 138">
              <a:extLst>
                <a:ext uri="{FF2B5EF4-FFF2-40B4-BE49-F238E27FC236}">
                  <a16:creationId xmlns:a16="http://schemas.microsoft.com/office/drawing/2014/main" id="{FD98F6B7-564F-4375-AE38-ADDBA93D836D}"/>
                </a:ext>
              </a:extLst>
            </p:cNvPr>
            <p:cNvSpPr/>
            <p:nvPr/>
          </p:nvSpPr>
          <p:spPr>
            <a:xfrm>
              <a:off x="2191041" y="2322588"/>
              <a:ext cx="1035631" cy="1427896"/>
            </a:xfrm>
            <a:prstGeom prst="rect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0" name="직사각형 139">
              <a:extLst>
                <a:ext uri="{FF2B5EF4-FFF2-40B4-BE49-F238E27FC236}">
                  <a16:creationId xmlns:a16="http://schemas.microsoft.com/office/drawing/2014/main" id="{9853FEE3-F188-4DDE-8934-7E0FB750C227}"/>
                </a:ext>
              </a:extLst>
            </p:cNvPr>
            <p:cNvSpPr/>
            <p:nvPr/>
          </p:nvSpPr>
          <p:spPr>
            <a:xfrm>
              <a:off x="2256211" y="2382896"/>
              <a:ext cx="1035631" cy="1427896"/>
            </a:xfrm>
            <a:prstGeom prst="rect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1" name="직사각형 140">
              <a:extLst>
                <a:ext uri="{FF2B5EF4-FFF2-40B4-BE49-F238E27FC236}">
                  <a16:creationId xmlns:a16="http://schemas.microsoft.com/office/drawing/2014/main" id="{EE5D44C9-5440-4B13-BBDD-3479A34895A6}"/>
                </a:ext>
              </a:extLst>
            </p:cNvPr>
            <p:cNvSpPr/>
            <p:nvPr/>
          </p:nvSpPr>
          <p:spPr>
            <a:xfrm>
              <a:off x="2331687" y="2444885"/>
              <a:ext cx="1035631" cy="1427896"/>
            </a:xfrm>
            <a:prstGeom prst="rect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6F7FFADD-21A1-4B89-9206-001BE58EADCB}"/>
              </a:ext>
            </a:extLst>
          </p:cNvPr>
          <p:cNvGrpSpPr/>
          <p:nvPr/>
        </p:nvGrpSpPr>
        <p:grpSpPr>
          <a:xfrm>
            <a:off x="3519648" y="2381506"/>
            <a:ext cx="1358697" cy="1751397"/>
            <a:chOff x="3475404" y="1977904"/>
            <a:chExt cx="1358697" cy="1751397"/>
          </a:xfrm>
        </p:grpSpPr>
        <p:sp>
          <p:nvSpPr>
            <p:cNvPr id="126" name="직사각형 125">
              <a:extLst>
                <a:ext uri="{FF2B5EF4-FFF2-40B4-BE49-F238E27FC236}">
                  <a16:creationId xmlns:a16="http://schemas.microsoft.com/office/drawing/2014/main" id="{F55CF8E5-8FEF-492F-868C-4B8D96A708A7}"/>
                </a:ext>
              </a:extLst>
            </p:cNvPr>
            <p:cNvSpPr/>
            <p:nvPr/>
          </p:nvSpPr>
          <p:spPr>
            <a:xfrm>
              <a:off x="3475404" y="1977904"/>
              <a:ext cx="1035631" cy="1427896"/>
            </a:xfrm>
            <a:prstGeom prst="rect">
              <a:avLst/>
            </a:pr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7" name="직사각형 126">
              <a:extLst>
                <a:ext uri="{FF2B5EF4-FFF2-40B4-BE49-F238E27FC236}">
                  <a16:creationId xmlns:a16="http://schemas.microsoft.com/office/drawing/2014/main" id="{1608B1C7-780B-4530-9A25-BDAC056D9D9D}"/>
                </a:ext>
              </a:extLst>
            </p:cNvPr>
            <p:cNvSpPr/>
            <p:nvPr/>
          </p:nvSpPr>
          <p:spPr>
            <a:xfrm>
              <a:off x="3536639" y="2036210"/>
              <a:ext cx="1035631" cy="1427896"/>
            </a:xfrm>
            <a:prstGeom prst="rect">
              <a:avLst/>
            </a:pr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2" name="직사각형 141">
              <a:extLst>
                <a:ext uri="{FF2B5EF4-FFF2-40B4-BE49-F238E27FC236}">
                  <a16:creationId xmlns:a16="http://schemas.microsoft.com/office/drawing/2014/main" id="{064DA62C-7A1D-4FA5-9C1F-470C833A0D5A}"/>
                </a:ext>
              </a:extLst>
            </p:cNvPr>
            <p:cNvSpPr/>
            <p:nvPr/>
          </p:nvSpPr>
          <p:spPr>
            <a:xfrm>
              <a:off x="3608807" y="2088358"/>
              <a:ext cx="1035631" cy="1427896"/>
            </a:xfrm>
            <a:prstGeom prst="rect">
              <a:avLst/>
            </a:pr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3" name="직사각형 142">
              <a:extLst>
                <a:ext uri="{FF2B5EF4-FFF2-40B4-BE49-F238E27FC236}">
                  <a16:creationId xmlns:a16="http://schemas.microsoft.com/office/drawing/2014/main" id="{626978E4-3893-48AF-BF95-D2B6256C0CFD}"/>
                </a:ext>
              </a:extLst>
            </p:cNvPr>
            <p:cNvSpPr/>
            <p:nvPr/>
          </p:nvSpPr>
          <p:spPr>
            <a:xfrm>
              <a:off x="3670933" y="2157656"/>
              <a:ext cx="1035631" cy="1427896"/>
            </a:xfrm>
            <a:prstGeom prst="rect">
              <a:avLst/>
            </a:pr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4" name="직사각형 143">
              <a:extLst>
                <a:ext uri="{FF2B5EF4-FFF2-40B4-BE49-F238E27FC236}">
                  <a16:creationId xmlns:a16="http://schemas.microsoft.com/office/drawing/2014/main" id="{1C5DE9C4-485E-4DF0-BBAE-4DDB8E03EFE8}"/>
                </a:ext>
              </a:extLst>
            </p:cNvPr>
            <p:cNvSpPr/>
            <p:nvPr/>
          </p:nvSpPr>
          <p:spPr>
            <a:xfrm>
              <a:off x="3736285" y="2228393"/>
              <a:ext cx="1035631" cy="1427896"/>
            </a:xfrm>
            <a:prstGeom prst="rect">
              <a:avLst/>
            </a:pr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5" name="직사각형 144">
              <a:extLst>
                <a:ext uri="{FF2B5EF4-FFF2-40B4-BE49-F238E27FC236}">
                  <a16:creationId xmlns:a16="http://schemas.microsoft.com/office/drawing/2014/main" id="{D99366C6-02BC-4206-A24C-440EBD338B70}"/>
                </a:ext>
              </a:extLst>
            </p:cNvPr>
            <p:cNvSpPr/>
            <p:nvPr/>
          </p:nvSpPr>
          <p:spPr>
            <a:xfrm>
              <a:off x="3798470" y="2301405"/>
              <a:ext cx="1035631" cy="1427896"/>
            </a:xfrm>
            <a:prstGeom prst="rect">
              <a:avLst/>
            </a:pr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7F7E6655-6C88-4422-BB29-27B6660FEE57}"/>
              </a:ext>
            </a:extLst>
          </p:cNvPr>
          <p:cNvGrpSpPr/>
          <p:nvPr/>
        </p:nvGrpSpPr>
        <p:grpSpPr>
          <a:xfrm>
            <a:off x="678765" y="4306948"/>
            <a:ext cx="1353976" cy="1799474"/>
            <a:chOff x="461359" y="4114376"/>
            <a:chExt cx="1353976" cy="1799474"/>
          </a:xfrm>
        </p:grpSpPr>
        <p:sp>
          <p:nvSpPr>
            <p:cNvPr id="128" name="직사각형 127">
              <a:extLst>
                <a:ext uri="{FF2B5EF4-FFF2-40B4-BE49-F238E27FC236}">
                  <a16:creationId xmlns:a16="http://schemas.microsoft.com/office/drawing/2014/main" id="{5E4D58D4-F998-42DF-A71E-553E3D993E47}"/>
                </a:ext>
              </a:extLst>
            </p:cNvPr>
            <p:cNvSpPr/>
            <p:nvPr/>
          </p:nvSpPr>
          <p:spPr>
            <a:xfrm>
              <a:off x="461359" y="4114376"/>
              <a:ext cx="1035631" cy="1427896"/>
            </a:xfrm>
            <a:prstGeom prst="rect">
              <a:avLst/>
            </a:prstGeom>
            <a:blipFill dpi="0"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9" name="직사각형 128">
              <a:extLst>
                <a:ext uri="{FF2B5EF4-FFF2-40B4-BE49-F238E27FC236}">
                  <a16:creationId xmlns:a16="http://schemas.microsoft.com/office/drawing/2014/main" id="{71A2A767-B7D3-41AA-A314-59FA8A7A70A0}"/>
                </a:ext>
              </a:extLst>
            </p:cNvPr>
            <p:cNvSpPr/>
            <p:nvPr/>
          </p:nvSpPr>
          <p:spPr>
            <a:xfrm>
              <a:off x="518121" y="4180837"/>
              <a:ext cx="1035631" cy="1427896"/>
            </a:xfrm>
            <a:prstGeom prst="rect">
              <a:avLst/>
            </a:prstGeom>
            <a:blipFill dpi="0"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6" name="직사각형 145">
              <a:extLst>
                <a:ext uri="{FF2B5EF4-FFF2-40B4-BE49-F238E27FC236}">
                  <a16:creationId xmlns:a16="http://schemas.microsoft.com/office/drawing/2014/main" id="{9C587AE1-D805-4B27-8EC2-1FEAF85EFD96}"/>
                </a:ext>
              </a:extLst>
            </p:cNvPr>
            <p:cNvSpPr/>
            <p:nvPr/>
          </p:nvSpPr>
          <p:spPr>
            <a:xfrm>
              <a:off x="581333" y="4254207"/>
              <a:ext cx="1035631" cy="1427896"/>
            </a:xfrm>
            <a:prstGeom prst="rect">
              <a:avLst/>
            </a:prstGeom>
            <a:blipFill dpi="0"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7" name="직사각형 146">
              <a:extLst>
                <a:ext uri="{FF2B5EF4-FFF2-40B4-BE49-F238E27FC236}">
                  <a16:creationId xmlns:a16="http://schemas.microsoft.com/office/drawing/2014/main" id="{C9C7E6A0-F701-46ED-981D-0B9148069702}"/>
                </a:ext>
              </a:extLst>
            </p:cNvPr>
            <p:cNvSpPr/>
            <p:nvPr/>
          </p:nvSpPr>
          <p:spPr>
            <a:xfrm>
              <a:off x="644545" y="4332582"/>
              <a:ext cx="1035631" cy="1427896"/>
            </a:xfrm>
            <a:prstGeom prst="rect">
              <a:avLst/>
            </a:prstGeom>
            <a:blipFill dpi="0"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8" name="직사각형 147">
              <a:extLst>
                <a:ext uri="{FF2B5EF4-FFF2-40B4-BE49-F238E27FC236}">
                  <a16:creationId xmlns:a16="http://schemas.microsoft.com/office/drawing/2014/main" id="{0DB0DF1A-05E5-4786-8D77-82006794129B}"/>
                </a:ext>
              </a:extLst>
            </p:cNvPr>
            <p:cNvSpPr/>
            <p:nvPr/>
          </p:nvSpPr>
          <p:spPr>
            <a:xfrm>
              <a:off x="723389" y="4408762"/>
              <a:ext cx="1035631" cy="1427896"/>
            </a:xfrm>
            <a:prstGeom prst="rect">
              <a:avLst/>
            </a:prstGeom>
            <a:blipFill dpi="0"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9" name="직사각형 148">
              <a:extLst>
                <a:ext uri="{FF2B5EF4-FFF2-40B4-BE49-F238E27FC236}">
                  <a16:creationId xmlns:a16="http://schemas.microsoft.com/office/drawing/2014/main" id="{70E3AA1F-5882-4EFE-B681-EB9A10BE5BFE}"/>
                </a:ext>
              </a:extLst>
            </p:cNvPr>
            <p:cNvSpPr/>
            <p:nvPr/>
          </p:nvSpPr>
          <p:spPr>
            <a:xfrm>
              <a:off x="779704" y="4485954"/>
              <a:ext cx="1035631" cy="1427896"/>
            </a:xfrm>
            <a:prstGeom prst="rect">
              <a:avLst/>
            </a:prstGeom>
            <a:blipFill dpi="0"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BC1C0A56-BCF1-4C18-9E6C-A4B91D4AE84F}"/>
              </a:ext>
            </a:extLst>
          </p:cNvPr>
          <p:cNvGrpSpPr/>
          <p:nvPr/>
        </p:nvGrpSpPr>
        <p:grpSpPr>
          <a:xfrm>
            <a:off x="2149617" y="4304167"/>
            <a:ext cx="1336404" cy="1789936"/>
            <a:chOff x="2070540" y="4050917"/>
            <a:chExt cx="1336404" cy="1789936"/>
          </a:xfrm>
        </p:grpSpPr>
        <p:sp>
          <p:nvSpPr>
            <p:cNvPr id="130" name="직사각형 129">
              <a:extLst>
                <a:ext uri="{FF2B5EF4-FFF2-40B4-BE49-F238E27FC236}">
                  <a16:creationId xmlns:a16="http://schemas.microsoft.com/office/drawing/2014/main" id="{757BFE51-1694-4BAC-920D-5503A8589C72}"/>
                </a:ext>
              </a:extLst>
            </p:cNvPr>
            <p:cNvSpPr/>
            <p:nvPr/>
          </p:nvSpPr>
          <p:spPr>
            <a:xfrm>
              <a:off x="2070540" y="4050917"/>
              <a:ext cx="1035631" cy="1427896"/>
            </a:xfrm>
            <a:prstGeom prst="rect">
              <a:avLst/>
            </a:prstGeom>
            <a:blipFill dpi="0"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1" name="직사각형 130">
              <a:extLst>
                <a:ext uri="{FF2B5EF4-FFF2-40B4-BE49-F238E27FC236}">
                  <a16:creationId xmlns:a16="http://schemas.microsoft.com/office/drawing/2014/main" id="{86565C35-09AD-4F65-85A2-4CD4B84FE06C}"/>
                </a:ext>
              </a:extLst>
            </p:cNvPr>
            <p:cNvSpPr/>
            <p:nvPr/>
          </p:nvSpPr>
          <p:spPr>
            <a:xfrm>
              <a:off x="2135295" y="4116742"/>
              <a:ext cx="1035631" cy="1427896"/>
            </a:xfrm>
            <a:prstGeom prst="rect">
              <a:avLst/>
            </a:prstGeom>
            <a:blipFill dpi="0"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0" name="직사각형 149">
              <a:extLst>
                <a:ext uri="{FF2B5EF4-FFF2-40B4-BE49-F238E27FC236}">
                  <a16:creationId xmlns:a16="http://schemas.microsoft.com/office/drawing/2014/main" id="{BE9BCE55-75C0-4EE8-A474-440BA78F5B6A}"/>
                </a:ext>
              </a:extLst>
            </p:cNvPr>
            <p:cNvSpPr/>
            <p:nvPr/>
          </p:nvSpPr>
          <p:spPr>
            <a:xfrm>
              <a:off x="2195792" y="4193338"/>
              <a:ext cx="1035631" cy="1427896"/>
            </a:xfrm>
            <a:prstGeom prst="rect">
              <a:avLst/>
            </a:prstGeom>
            <a:blipFill dpi="0"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1" name="직사각형 150">
              <a:extLst>
                <a:ext uri="{FF2B5EF4-FFF2-40B4-BE49-F238E27FC236}">
                  <a16:creationId xmlns:a16="http://schemas.microsoft.com/office/drawing/2014/main" id="{854A6F4A-B273-420F-A398-AD5D44E58FF0}"/>
                </a:ext>
              </a:extLst>
            </p:cNvPr>
            <p:cNvSpPr/>
            <p:nvPr/>
          </p:nvSpPr>
          <p:spPr>
            <a:xfrm>
              <a:off x="2249684" y="4273583"/>
              <a:ext cx="1035631" cy="1427896"/>
            </a:xfrm>
            <a:prstGeom prst="rect">
              <a:avLst/>
            </a:prstGeom>
            <a:blipFill dpi="0"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2" name="직사각형 151">
              <a:extLst>
                <a:ext uri="{FF2B5EF4-FFF2-40B4-BE49-F238E27FC236}">
                  <a16:creationId xmlns:a16="http://schemas.microsoft.com/office/drawing/2014/main" id="{BC5A81C5-CB31-4502-8C60-14C5C28B966C}"/>
                </a:ext>
              </a:extLst>
            </p:cNvPr>
            <p:cNvSpPr/>
            <p:nvPr/>
          </p:nvSpPr>
          <p:spPr>
            <a:xfrm>
              <a:off x="2303576" y="4348566"/>
              <a:ext cx="1035631" cy="1427896"/>
            </a:xfrm>
            <a:prstGeom prst="rect">
              <a:avLst/>
            </a:prstGeom>
            <a:blipFill dpi="0"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3" name="직사각형 152">
              <a:extLst>
                <a:ext uri="{FF2B5EF4-FFF2-40B4-BE49-F238E27FC236}">
                  <a16:creationId xmlns:a16="http://schemas.microsoft.com/office/drawing/2014/main" id="{F9C2A3FA-0D7B-4FC6-8390-1C599E825FDA}"/>
                </a:ext>
              </a:extLst>
            </p:cNvPr>
            <p:cNvSpPr/>
            <p:nvPr/>
          </p:nvSpPr>
          <p:spPr>
            <a:xfrm>
              <a:off x="2371313" y="4412957"/>
              <a:ext cx="1035631" cy="1427896"/>
            </a:xfrm>
            <a:prstGeom prst="rect">
              <a:avLst/>
            </a:prstGeom>
            <a:blipFill dpi="0"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C06FE7CD-47B5-4B2F-B657-22A1BCA77007}"/>
              </a:ext>
            </a:extLst>
          </p:cNvPr>
          <p:cNvGrpSpPr/>
          <p:nvPr/>
        </p:nvGrpSpPr>
        <p:grpSpPr>
          <a:xfrm>
            <a:off x="3546664" y="4335439"/>
            <a:ext cx="1353101" cy="1783736"/>
            <a:chOff x="3566860" y="4072895"/>
            <a:chExt cx="1353101" cy="1783736"/>
          </a:xfrm>
        </p:grpSpPr>
        <p:sp>
          <p:nvSpPr>
            <p:cNvPr id="132" name="직사각형 131">
              <a:extLst>
                <a:ext uri="{FF2B5EF4-FFF2-40B4-BE49-F238E27FC236}">
                  <a16:creationId xmlns:a16="http://schemas.microsoft.com/office/drawing/2014/main" id="{EBBC20BC-F225-4135-A0E1-639FF29360E6}"/>
                </a:ext>
              </a:extLst>
            </p:cNvPr>
            <p:cNvSpPr/>
            <p:nvPr/>
          </p:nvSpPr>
          <p:spPr>
            <a:xfrm>
              <a:off x="3566860" y="4072895"/>
              <a:ext cx="1035631" cy="1427896"/>
            </a:xfrm>
            <a:prstGeom prst="rect">
              <a:avLst/>
            </a:prstGeom>
            <a:blipFill dpi="0"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3" name="직사각형 132">
              <a:extLst>
                <a:ext uri="{FF2B5EF4-FFF2-40B4-BE49-F238E27FC236}">
                  <a16:creationId xmlns:a16="http://schemas.microsoft.com/office/drawing/2014/main" id="{007E897A-3FD5-4AFB-9B42-5C424691F24F}"/>
                </a:ext>
              </a:extLst>
            </p:cNvPr>
            <p:cNvSpPr/>
            <p:nvPr/>
          </p:nvSpPr>
          <p:spPr>
            <a:xfrm>
              <a:off x="3640808" y="4134567"/>
              <a:ext cx="1035631" cy="1427896"/>
            </a:xfrm>
            <a:prstGeom prst="rect">
              <a:avLst/>
            </a:prstGeom>
            <a:blipFill dpi="0"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4" name="직사각형 153">
              <a:extLst>
                <a:ext uri="{FF2B5EF4-FFF2-40B4-BE49-F238E27FC236}">
                  <a16:creationId xmlns:a16="http://schemas.microsoft.com/office/drawing/2014/main" id="{07BF9D2F-FE9D-485B-A1B4-A0D5CA2ACA6C}"/>
                </a:ext>
              </a:extLst>
            </p:cNvPr>
            <p:cNvSpPr/>
            <p:nvPr/>
          </p:nvSpPr>
          <p:spPr>
            <a:xfrm>
              <a:off x="3707262" y="4206084"/>
              <a:ext cx="1035631" cy="1427896"/>
            </a:xfrm>
            <a:prstGeom prst="rect">
              <a:avLst/>
            </a:prstGeom>
            <a:blipFill dpi="0"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5" name="직사각형 154">
              <a:extLst>
                <a:ext uri="{FF2B5EF4-FFF2-40B4-BE49-F238E27FC236}">
                  <a16:creationId xmlns:a16="http://schemas.microsoft.com/office/drawing/2014/main" id="{0508BE61-6E28-4FDC-B40A-5E3E44BEDEF1}"/>
                </a:ext>
              </a:extLst>
            </p:cNvPr>
            <p:cNvSpPr/>
            <p:nvPr/>
          </p:nvSpPr>
          <p:spPr>
            <a:xfrm>
              <a:off x="3763423" y="4275891"/>
              <a:ext cx="1035631" cy="1427896"/>
            </a:xfrm>
            <a:prstGeom prst="rect">
              <a:avLst/>
            </a:prstGeom>
            <a:blipFill dpi="0"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6" name="직사각형 155">
              <a:extLst>
                <a:ext uri="{FF2B5EF4-FFF2-40B4-BE49-F238E27FC236}">
                  <a16:creationId xmlns:a16="http://schemas.microsoft.com/office/drawing/2014/main" id="{3A0A39BF-3082-49DF-B7B7-0D317299B7F6}"/>
                </a:ext>
              </a:extLst>
            </p:cNvPr>
            <p:cNvSpPr/>
            <p:nvPr/>
          </p:nvSpPr>
          <p:spPr>
            <a:xfrm>
              <a:off x="3822686" y="4352841"/>
              <a:ext cx="1035631" cy="1427896"/>
            </a:xfrm>
            <a:prstGeom prst="rect">
              <a:avLst/>
            </a:prstGeom>
            <a:blipFill dpi="0"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7" name="직사각형 156">
              <a:extLst>
                <a:ext uri="{FF2B5EF4-FFF2-40B4-BE49-F238E27FC236}">
                  <a16:creationId xmlns:a16="http://schemas.microsoft.com/office/drawing/2014/main" id="{6E3F5533-6A88-49BE-B597-48639B45AEE0}"/>
                </a:ext>
              </a:extLst>
            </p:cNvPr>
            <p:cNvSpPr/>
            <p:nvPr/>
          </p:nvSpPr>
          <p:spPr>
            <a:xfrm>
              <a:off x="3884330" y="4428735"/>
              <a:ext cx="1035631" cy="1427896"/>
            </a:xfrm>
            <a:prstGeom prst="rect">
              <a:avLst/>
            </a:prstGeom>
            <a:blipFill dpi="0"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8" name="TextBox 157">
            <a:extLst>
              <a:ext uri="{FF2B5EF4-FFF2-40B4-BE49-F238E27FC236}">
                <a16:creationId xmlns:a16="http://schemas.microsoft.com/office/drawing/2014/main" id="{BA7C6B96-6A34-40A5-8C9B-19CBA0E30635}"/>
              </a:ext>
            </a:extLst>
          </p:cNvPr>
          <p:cNvSpPr txBox="1"/>
          <p:nvPr/>
        </p:nvSpPr>
        <p:spPr>
          <a:xfrm>
            <a:off x="5158645" y="2696647"/>
            <a:ext cx="762732" cy="459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예시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F92503F-9477-450F-9719-0AB321E58EC9}"/>
              </a:ext>
            </a:extLst>
          </p:cNvPr>
          <p:cNvSpPr txBox="1"/>
          <p:nvPr/>
        </p:nvSpPr>
        <p:spPr>
          <a:xfrm>
            <a:off x="5708578" y="3907959"/>
            <a:ext cx="5693975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>
                <a:latin typeface="THE썸머캠프" panose="02020603020101020101" pitchFamily="18" charset="-127"/>
                <a:ea typeface="THE썸머캠프" panose="02020603020101020101" pitchFamily="18" charset="-127"/>
                <a:cs typeface="THE썸머캠프" panose="02020603020101020101" pitchFamily="18" charset="-127"/>
              </a:rPr>
              <a:t>가전제품수리원</a:t>
            </a:r>
            <a:r>
              <a:rPr lang="en-US" altLang="ko-KR" sz="1600" dirty="0">
                <a:latin typeface="THE썸머캠프" panose="02020603020101020101" pitchFamily="18" charset="-127"/>
                <a:ea typeface="THE썸머캠프" panose="02020603020101020101" pitchFamily="18" charset="-127"/>
                <a:cs typeface="THE썸머캠프" panose="02020603020101020101" pitchFamily="18" charset="-127"/>
              </a:rPr>
              <a:t>, </a:t>
            </a:r>
            <a:r>
              <a:rPr lang="ko-KR" altLang="en-US" sz="1600" dirty="0">
                <a:latin typeface="THE썸머캠프" panose="02020603020101020101" pitchFamily="18" charset="-127"/>
                <a:ea typeface="THE썸머캠프" panose="02020603020101020101" pitchFamily="18" charset="-127"/>
                <a:cs typeface="THE썸머캠프" panose="02020603020101020101" pitchFamily="18" charset="-127"/>
              </a:rPr>
              <a:t>기계공학기술자</a:t>
            </a:r>
            <a:r>
              <a:rPr lang="en-US" altLang="ko-KR" sz="1600" dirty="0">
                <a:latin typeface="THE썸머캠프" panose="02020603020101020101" pitchFamily="18" charset="-127"/>
                <a:ea typeface="THE썸머캠프" panose="02020603020101020101" pitchFamily="18" charset="-127"/>
                <a:cs typeface="THE썸머캠프" panose="02020603020101020101" pitchFamily="18" charset="-127"/>
              </a:rPr>
              <a:t>, </a:t>
            </a:r>
            <a:r>
              <a:rPr lang="ko-KR" altLang="en-US" sz="1600" dirty="0" err="1">
                <a:latin typeface="THE썸머캠프" panose="02020603020101020101" pitchFamily="18" charset="-127"/>
                <a:ea typeface="THE썸머캠프" panose="02020603020101020101" pitchFamily="18" charset="-127"/>
                <a:cs typeface="THE썸머캠프" panose="02020603020101020101" pitchFamily="18" charset="-127"/>
              </a:rPr>
              <a:t>드론조종사</a:t>
            </a:r>
            <a:r>
              <a:rPr lang="en-US" altLang="ko-KR" sz="1600" dirty="0">
                <a:latin typeface="THE썸머캠프" panose="02020603020101020101" pitchFamily="18" charset="-127"/>
                <a:ea typeface="THE썸머캠프" panose="02020603020101020101" pitchFamily="18" charset="-127"/>
                <a:cs typeface="THE썸머캠프" panose="02020603020101020101" pitchFamily="18" charset="-127"/>
              </a:rPr>
              <a:t>, </a:t>
            </a:r>
            <a:r>
              <a:rPr lang="ko-KR" altLang="en-US" sz="1600" dirty="0">
                <a:latin typeface="THE썸머캠프" panose="02020603020101020101" pitchFamily="18" charset="-127"/>
                <a:ea typeface="THE썸머캠프" panose="02020603020101020101" pitchFamily="18" charset="-127"/>
                <a:cs typeface="THE썸머캠프" panose="02020603020101020101" pitchFamily="18" charset="-127"/>
              </a:rPr>
              <a:t>전자공학기술자</a:t>
            </a:r>
            <a:r>
              <a:rPr lang="en-US" altLang="ko-KR" sz="1600" dirty="0">
                <a:latin typeface="THE썸머캠프" panose="02020603020101020101" pitchFamily="18" charset="-127"/>
                <a:ea typeface="THE썸머캠프" panose="02020603020101020101" pitchFamily="18" charset="-127"/>
                <a:cs typeface="THE썸머캠프" panose="02020603020101020101" pitchFamily="18" charset="-127"/>
              </a:rPr>
              <a:t>, </a:t>
            </a:r>
            <a:r>
              <a:rPr lang="ko-KR" altLang="en-US" sz="1600" dirty="0">
                <a:latin typeface="THE썸머캠프" panose="02020603020101020101" pitchFamily="18" charset="-127"/>
                <a:ea typeface="THE썸머캠프" panose="02020603020101020101" pitchFamily="18" charset="-127"/>
                <a:cs typeface="THE썸머캠프" panose="02020603020101020101" pitchFamily="18" charset="-127"/>
              </a:rPr>
              <a:t>요리사</a:t>
            </a:r>
            <a:endParaRPr lang="en-US" altLang="ko-KR" sz="1600" dirty="0">
              <a:latin typeface="THE썸머캠프" panose="02020603020101020101" pitchFamily="18" charset="-127"/>
              <a:ea typeface="THE썸머캠프" panose="02020603020101020101" pitchFamily="18" charset="-127"/>
              <a:cs typeface="THE썸머캠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50731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866</Words>
  <Application>Microsoft Office PowerPoint</Application>
  <PresentationFormat>와이드스크린</PresentationFormat>
  <Paragraphs>143</Paragraphs>
  <Slides>25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1" baseType="lpstr">
      <vt:lpstr>THE썸머캠프</vt:lpstr>
      <vt:lpstr>나눔고딕</vt:lpstr>
      <vt:lpstr>맑은 고딕</vt:lpstr>
      <vt:lpstr>에스코어 드림 4 Regular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 지연</dc:creator>
  <cp:lastModifiedBy>이 동희</cp:lastModifiedBy>
  <cp:revision>51</cp:revision>
  <dcterms:created xsi:type="dcterms:W3CDTF">2020-12-09T01:06:16Z</dcterms:created>
  <dcterms:modified xsi:type="dcterms:W3CDTF">2020-12-30T08:47:12Z</dcterms:modified>
</cp:coreProperties>
</file>