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12192000" cy="6858000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85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5BBF95-6A5D-4D56-A6F3-C8632F150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A8FAE8C-57BD-4A6E-A148-A4E06536F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73172E1-AA23-47D0-8DB5-B32431FE7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C834-D305-4EB9-8C16-2064A055644D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4AECC8-33B3-44FF-A721-2512ACC8E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9D4027-989C-46C8-B9E5-39E4C82B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7A4A-B410-4AB4-8527-B5121A05DC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52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A32ACF-05B6-48F8-BBA0-DFA89665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BBD67AC-F0C7-42FF-9262-8E5E2FEDB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321DAA-0B3A-4443-9C9E-8B3406632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C834-D305-4EB9-8C16-2064A055644D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5E424C2-A891-40CF-B3FE-82068A307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F9C56EB-8775-478C-B56F-3CF6BDB9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7A4A-B410-4AB4-8527-B5121A05DC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010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A09F009-A784-4075-941C-182101E87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51650C0-81F9-46A5-B5F7-315FD4D83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AA29536-41ED-4912-A6BA-867B5503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C834-D305-4EB9-8C16-2064A055644D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EFC752-D983-4686-80AE-E0A54F6EE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B93C54-D258-4605-90B8-A23681EC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7A4A-B410-4AB4-8527-B5121A05DC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778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9D7F0B-3F48-4E9A-B47E-0791B7E0F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BA7901-82E8-44D6-A360-500015F4E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BFC2DDC-04A7-4AF9-86D3-9A18EC0C7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C834-D305-4EB9-8C16-2064A055644D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B47F6A1-F905-487A-8CFD-8559AD78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321373-C9B8-4F8F-95FE-7B25255E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7A4A-B410-4AB4-8527-B5121A05DC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291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70EFE3-6508-402B-873F-1BBFCC9C8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E0C016-BD01-45E0-9DC6-9ADA840EE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AE14F1-3AEB-444A-8790-894D0D39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C834-D305-4EB9-8C16-2064A055644D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D7859D-79A1-4C05-8025-A8F47AB01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BAEEC3-B24B-45B0-8B0C-96EE2CD8D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7A4A-B410-4AB4-8527-B5121A05DC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512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FE789C-16E6-4AA7-9656-069781DD4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86D36A-A42A-4D6E-9083-C2A1895CF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9D80E2A-62CC-4FAA-889E-B24AAE366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520ACC6-C31A-4B9A-8D80-7F824A059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C834-D305-4EB9-8C16-2064A055644D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5F17DE-8302-415D-BCEA-C6C4E4168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480EA73-1781-4135-BFCC-C03FCB662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7A4A-B410-4AB4-8527-B5121A05DC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73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DF86A4-D3C0-4763-8E8B-C34FF661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33E9A78-F1F9-435F-8979-469D0E2D6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1B94C7C-C1F6-41E8-97D4-BEE48EC2B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07027DC-0369-4BDE-82FE-A7A32A355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B9FCF81-4B19-4090-9FAE-82140FB80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F98ADA9-53DD-475B-B816-0BE15E931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C834-D305-4EB9-8C16-2064A055644D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058BD3A-1DB7-4E55-B02E-FDD9A2A7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40CD968-2670-4A4F-8E85-00B13BBE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7A4A-B410-4AB4-8527-B5121A05DC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835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7CC234-9029-47FD-B3B1-079BCA3C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287DA18-F982-41E5-AD63-8BBD085F8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C834-D305-4EB9-8C16-2064A055644D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23A0E19-93D1-4EB5-B02D-F526F71C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5300AD2-213F-4338-85BD-3C5A78494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7A4A-B410-4AB4-8527-B5121A05DC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696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12CAA85-69FD-4DD8-B541-D970BD32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C834-D305-4EB9-8C16-2064A055644D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04E2AA5-72D2-41DF-BCD2-09638F09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361BB6D-A98C-4F59-B4D7-7751F00F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7A4A-B410-4AB4-8527-B5121A05DC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174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C4942B-5136-4FF9-83BB-76302E82C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BDA90D-7E8C-4915-B9B8-FDA3D1247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8B400D7-F717-424C-9479-BD2A0774B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C9D7BE4-B7A7-46AE-90F9-44877222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C834-D305-4EB9-8C16-2064A055644D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3BE3856-44CD-4561-AAB3-7BBA9439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26AD99E-BAFD-47E0-8447-68CC83F4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7A4A-B410-4AB4-8527-B5121A05DC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564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17E368-7121-4B29-AC4C-3A420E7A0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4CBCA1A-D4C5-4E4D-AB87-7E1C9F296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099E181-19D9-4AB1-9EA3-6D023B135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06AE033-5C31-4DB2-A2E9-2AC034BE3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C834-D305-4EB9-8C16-2064A055644D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E3D2AE2-CFD6-4E4B-AEBC-416E1EC1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B1609A7-7FB6-479B-9627-1204C21D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7A4A-B410-4AB4-8527-B5121A05DC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003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D378863-BBFD-4FE5-968B-D6FDB913D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DB54642-8C3C-4394-AFD4-5952F96E5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F6B687-0C5C-479C-8E00-1ADFB5C35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3C834-D305-4EB9-8C16-2064A055644D}" type="datetimeFigureOut">
              <a:rPr lang="ko-KR" altLang="en-US" smtClean="0"/>
              <a:t>2020-04-03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64FEA5-C791-458F-9F13-320F8ADA7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2B5F61-A3DB-48F4-A0F3-800973611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77A4A-B410-4AB4-8527-B5121A05DC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0485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">
            <a:extLst>
              <a:ext uri="{FF2B5EF4-FFF2-40B4-BE49-F238E27FC236}">
                <a16:creationId xmlns:a16="http://schemas.microsoft.com/office/drawing/2014/main" id="{AFB2DCE1-811A-4FA7-8CBF-2238E7814F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7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0">
            <a:extLst>
              <a:ext uri="{FF2B5EF4-FFF2-40B4-BE49-F238E27FC236}">
                <a16:creationId xmlns:a16="http://schemas.microsoft.com/office/drawing/2014/main" id="{673677DE-ABD4-4CC4-8335-D8059CAD9A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14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1">
            <a:extLst>
              <a:ext uri="{FF2B5EF4-FFF2-40B4-BE49-F238E27FC236}">
                <a16:creationId xmlns:a16="http://schemas.microsoft.com/office/drawing/2014/main" id="{162C8E5E-83E4-4E02-AABF-4C754DBF02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72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2">
            <a:extLst>
              <a:ext uri="{FF2B5EF4-FFF2-40B4-BE49-F238E27FC236}">
                <a16:creationId xmlns:a16="http://schemas.microsoft.com/office/drawing/2014/main" id="{D5BE90E7-4454-4731-A0FB-F45C8570FE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18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3">
            <a:extLst>
              <a:ext uri="{FF2B5EF4-FFF2-40B4-BE49-F238E27FC236}">
                <a16:creationId xmlns:a16="http://schemas.microsoft.com/office/drawing/2014/main" id="{A7267DF3-ED53-4F80-AC28-D4600FD15F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18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4">
            <a:extLst>
              <a:ext uri="{FF2B5EF4-FFF2-40B4-BE49-F238E27FC236}">
                <a16:creationId xmlns:a16="http://schemas.microsoft.com/office/drawing/2014/main" id="{481B41C8-77ED-4288-AB0B-7D53881D03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53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5">
            <a:extLst>
              <a:ext uri="{FF2B5EF4-FFF2-40B4-BE49-F238E27FC236}">
                <a16:creationId xmlns:a16="http://schemas.microsoft.com/office/drawing/2014/main" id="{352CD067-BB3C-4950-B7FF-EAA1F5B501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62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6">
            <a:extLst>
              <a:ext uri="{FF2B5EF4-FFF2-40B4-BE49-F238E27FC236}">
                <a16:creationId xmlns:a16="http://schemas.microsoft.com/office/drawing/2014/main" id="{04B07348-D12F-4796-A45E-FDFFFEA22E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46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7">
            <a:extLst>
              <a:ext uri="{FF2B5EF4-FFF2-40B4-BE49-F238E27FC236}">
                <a16:creationId xmlns:a16="http://schemas.microsoft.com/office/drawing/2014/main" id="{D0FAE168-13AD-49BF-801A-7BF368AC65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13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8">
            <a:extLst>
              <a:ext uri="{FF2B5EF4-FFF2-40B4-BE49-F238E27FC236}">
                <a16:creationId xmlns:a16="http://schemas.microsoft.com/office/drawing/2014/main" id="{B3EBEC7B-375A-4CFF-8D5E-7B18C658FB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87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9">
            <a:extLst>
              <a:ext uri="{FF2B5EF4-FFF2-40B4-BE49-F238E27FC236}">
                <a16:creationId xmlns:a16="http://schemas.microsoft.com/office/drawing/2014/main" id="{7B405F67-3B98-444F-BABB-4FD51546EE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6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">
            <a:extLst>
              <a:ext uri="{FF2B5EF4-FFF2-40B4-BE49-F238E27FC236}">
                <a16:creationId xmlns:a16="http://schemas.microsoft.com/office/drawing/2014/main" id="{BE7FDA9B-FCCB-4B73-90F5-327A527B62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84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0">
            <a:extLst>
              <a:ext uri="{FF2B5EF4-FFF2-40B4-BE49-F238E27FC236}">
                <a16:creationId xmlns:a16="http://schemas.microsoft.com/office/drawing/2014/main" id="{9AF130B8-9326-443B-B5F7-3D5B334986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90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1">
            <a:extLst>
              <a:ext uri="{FF2B5EF4-FFF2-40B4-BE49-F238E27FC236}">
                <a16:creationId xmlns:a16="http://schemas.microsoft.com/office/drawing/2014/main" id="{C57AEE08-3082-4E0C-B6F2-2219DE554F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23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2">
            <a:extLst>
              <a:ext uri="{FF2B5EF4-FFF2-40B4-BE49-F238E27FC236}">
                <a16:creationId xmlns:a16="http://schemas.microsoft.com/office/drawing/2014/main" id="{7DDDB544-5B34-47B5-B213-57AFD5A3F4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00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3">
            <a:extLst>
              <a:ext uri="{FF2B5EF4-FFF2-40B4-BE49-F238E27FC236}">
                <a16:creationId xmlns:a16="http://schemas.microsoft.com/office/drawing/2014/main" id="{D7B6822E-7EAB-407C-B69E-B02E699393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60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4">
            <a:extLst>
              <a:ext uri="{FF2B5EF4-FFF2-40B4-BE49-F238E27FC236}">
                <a16:creationId xmlns:a16="http://schemas.microsoft.com/office/drawing/2014/main" id="{8E454A22-CE92-4C0E-8285-0206C071E8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21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5">
            <a:extLst>
              <a:ext uri="{FF2B5EF4-FFF2-40B4-BE49-F238E27FC236}">
                <a16:creationId xmlns:a16="http://schemas.microsoft.com/office/drawing/2014/main" id="{2B5166EB-3120-4A9F-82B7-4B4DCB2B7C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93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6">
            <a:extLst>
              <a:ext uri="{FF2B5EF4-FFF2-40B4-BE49-F238E27FC236}">
                <a16:creationId xmlns:a16="http://schemas.microsoft.com/office/drawing/2014/main" id="{E87F10C2-6C21-4115-BA1B-79C958C62B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95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7">
            <a:extLst>
              <a:ext uri="{FF2B5EF4-FFF2-40B4-BE49-F238E27FC236}">
                <a16:creationId xmlns:a16="http://schemas.microsoft.com/office/drawing/2014/main" id="{CC3139A0-BC6F-46C5-A7A3-B909E98CA5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55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8">
            <a:extLst>
              <a:ext uri="{FF2B5EF4-FFF2-40B4-BE49-F238E27FC236}">
                <a16:creationId xmlns:a16="http://schemas.microsoft.com/office/drawing/2014/main" id="{B91D7196-BEAF-4411-BF99-71ED2FC4D5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63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9">
            <a:extLst>
              <a:ext uri="{FF2B5EF4-FFF2-40B4-BE49-F238E27FC236}">
                <a16:creationId xmlns:a16="http://schemas.microsoft.com/office/drawing/2014/main" id="{FB309D8A-400E-4E07-8BF2-B005C98CBF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1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">
            <a:extLst>
              <a:ext uri="{FF2B5EF4-FFF2-40B4-BE49-F238E27FC236}">
                <a16:creationId xmlns:a16="http://schemas.microsoft.com/office/drawing/2014/main" id="{A4494AB9-63E8-420E-92FA-60945BD0F7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86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0">
            <a:extLst>
              <a:ext uri="{FF2B5EF4-FFF2-40B4-BE49-F238E27FC236}">
                <a16:creationId xmlns:a16="http://schemas.microsoft.com/office/drawing/2014/main" id="{89BE53C1-147E-4893-AB68-6A6EBAB8C6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35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1">
            <a:extLst>
              <a:ext uri="{FF2B5EF4-FFF2-40B4-BE49-F238E27FC236}">
                <a16:creationId xmlns:a16="http://schemas.microsoft.com/office/drawing/2014/main" id="{BDC4E254-FBA2-49C0-98F7-74E99A04FB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65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2">
            <a:extLst>
              <a:ext uri="{FF2B5EF4-FFF2-40B4-BE49-F238E27FC236}">
                <a16:creationId xmlns:a16="http://schemas.microsoft.com/office/drawing/2014/main" id="{4E2F6BEE-167F-4139-8093-FAF3A08E6D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93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3">
            <a:extLst>
              <a:ext uri="{FF2B5EF4-FFF2-40B4-BE49-F238E27FC236}">
                <a16:creationId xmlns:a16="http://schemas.microsoft.com/office/drawing/2014/main" id="{DC61FADE-BE1D-4657-93AF-2D920BE471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23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4">
            <a:extLst>
              <a:ext uri="{FF2B5EF4-FFF2-40B4-BE49-F238E27FC236}">
                <a16:creationId xmlns:a16="http://schemas.microsoft.com/office/drawing/2014/main" id="{AF389997-527E-495E-A6C8-B2A74CBEA5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18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5">
            <a:extLst>
              <a:ext uri="{FF2B5EF4-FFF2-40B4-BE49-F238E27FC236}">
                <a16:creationId xmlns:a16="http://schemas.microsoft.com/office/drawing/2014/main" id="{4E3CF36F-AB84-421F-89CE-A511E7AEEF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42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6">
            <a:extLst>
              <a:ext uri="{FF2B5EF4-FFF2-40B4-BE49-F238E27FC236}">
                <a16:creationId xmlns:a16="http://schemas.microsoft.com/office/drawing/2014/main" id="{4D116C39-7D95-42E1-866D-5BD5E59A62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78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7">
            <a:extLst>
              <a:ext uri="{FF2B5EF4-FFF2-40B4-BE49-F238E27FC236}">
                <a16:creationId xmlns:a16="http://schemas.microsoft.com/office/drawing/2014/main" id="{68525238-2237-4F78-A3F8-3B899D97AF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97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스크린샷이(가) 표시된 사진&#10;&#10;자동 생성된 설명">
            <a:extLst>
              <a:ext uri="{FF2B5EF4-FFF2-40B4-BE49-F238E27FC236}">
                <a16:creationId xmlns:a16="http://schemas.microsoft.com/office/drawing/2014/main" id="{0E7579D0-EFFE-4F4C-BA97-BB8F8CFC1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57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스크린샷이(가) 표시된 사진&#10;&#10;자동 생성된 설명">
            <a:extLst>
              <a:ext uri="{FF2B5EF4-FFF2-40B4-BE49-F238E27FC236}">
                <a16:creationId xmlns:a16="http://schemas.microsoft.com/office/drawing/2014/main" id="{FE08EAEA-1C7C-4034-8A58-03C2B077F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4">
            <a:extLst>
              <a:ext uri="{FF2B5EF4-FFF2-40B4-BE49-F238E27FC236}">
                <a16:creationId xmlns:a16="http://schemas.microsoft.com/office/drawing/2014/main" id="{CC41DCB2-3818-4918-ABE7-0C5B8F04EC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387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40">
            <a:extLst>
              <a:ext uri="{FF2B5EF4-FFF2-40B4-BE49-F238E27FC236}">
                <a16:creationId xmlns:a16="http://schemas.microsoft.com/office/drawing/2014/main" id="{8AF932D5-7B44-4D36-A60F-79B74AB4BF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8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41">
            <a:extLst>
              <a:ext uri="{FF2B5EF4-FFF2-40B4-BE49-F238E27FC236}">
                <a16:creationId xmlns:a16="http://schemas.microsoft.com/office/drawing/2014/main" id="{56D4646B-6B83-4693-B514-1C36D3A51F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76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42">
            <a:extLst>
              <a:ext uri="{FF2B5EF4-FFF2-40B4-BE49-F238E27FC236}">
                <a16:creationId xmlns:a16="http://schemas.microsoft.com/office/drawing/2014/main" id="{03FAC0CD-5C74-496F-AC41-5C75907D4C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2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5">
            <a:extLst>
              <a:ext uri="{FF2B5EF4-FFF2-40B4-BE49-F238E27FC236}">
                <a16:creationId xmlns:a16="http://schemas.microsoft.com/office/drawing/2014/main" id="{6581BE7E-0074-4B98-99F5-D113AD97DF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87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6">
            <a:extLst>
              <a:ext uri="{FF2B5EF4-FFF2-40B4-BE49-F238E27FC236}">
                <a16:creationId xmlns:a16="http://schemas.microsoft.com/office/drawing/2014/main" id="{0D0DF34C-2C6B-4C56-BBF5-386E5A4A14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2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7">
            <a:extLst>
              <a:ext uri="{FF2B5EF4-FFF2-40B4-BE49-F238E27FC236}">
                <a16:creationId xmlns:a16="http://schemas.microsoft.com/office/drawing/2014/main" id="{E75BEA2A-98DC-4111-9EA0-1416DEABEC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9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8">
            <a:extLst>
              <a:ext uri="{FF2B5EF4-FFF2-40B4-BE49-F238E27FC236}">
                <a16:creationId xmlns:a16="http://schemas.microsoft.com/office/drawing/2014/main" id="{25A3D8B7-15EF-4AB1-A36E-E6CB2CE29F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9">
            <a:extLst>
              <a:ext uri="{FF2B5EF4-FFF2-40B4-BE49-F238E27FC236}">
                <a16:creationId xmlns:a16="http://schemas.microsoft.com/office/drawing/2014/main" id="{158B7430-2533-4B26-9B73-8584111492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95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와이드스크린</PresentationFormat>
  <Paragraphs>0</Paragraphs>
  <Slides>42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5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지연</dc:creator>
  <cp:lastModifiedBy>김 지연</cp:lastModifiedBy>
  <cp:revision>1</cp:revision>
  <dcterms:created xsi:type="dcterms:W3CDTF">2020-04-03T05:38:42Z</dcterms:created>
  <dcterms:modified xsi:type="dcterms:W3CDTF">2020-04-03T05:42:43Z</dcterms:modified>
</cp:coreProperties>
</file>