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05" r:id="rId73"/>
    <p:sldId id="306" r:id="rId74"/>
    <p:sldId id="307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16" r:id="rId84"/>
    <p:sldId id="317" r:id="rId85"/>
    <p:sldId id="318" r:id="rId86"/>
    <p:sldId id="319" r:id="rId87"/>
    <p:sldId id="320" r:id="rId88"/>
    <p:sldId id="321" r:id="rId89"/>
    <p:sldId id="322" r:id="rId90"/>
    <p:sldId id="323" r:id="rId91"/>
    <p:sldId id="324" r:id="rId92"/>
    <p:sldId id="325" r:id="rId93"/>
    <p:sldId id="326" r:id="rId94"/>
    <p:sldId id="327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36" r:id="rId104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69EAB-F906-4061-BDFC-5B1BC5DE7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30D3C19-90F3-407D-989F-B651DF056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5DA706-F00E-4314-AE72-8781260F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8BF6DF-2CF7-470D-A6B2-71AE736B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A501B7-F412-4898-8B0D-FEE9445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A5F58-6CF8-4968-9CC7-7862AB72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C21A35D-E7B9-4E46-BF1A-06EEA9002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F81B81-F2BE-442B-A5DC-5CF2D1A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9E9ACD-01F4-4036-9909-37772726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1F476B-A80F-42E1-A080-6EA9C8D6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74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851E561-B3E1-4CAD-94C6-32DDB8C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5AAFFA-DE3F-4DD1-BE0B-829D088F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B15D02-B2DF-4811-9109-F130BF12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4E8724-5F5E-496B-BA10-9C94B03A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52C3D-C11E-4F0B-8D8D-5AB85C98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7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524D8-8303-4F48-B05B-6E728752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14E01C-F734-42B8-8C16-8D98EADE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5CFA4E-9B36-470F-BA45-EB6B307C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78BB13-B9B6-4D72-9C5F-1451BBD8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D80071-EE0E-43D7-A4AA-DD4F85D6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96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F7CAD0-43E8-4ECD-8A8E-689A3E81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C6CEB0-9823-4454-8997-6A8F42FB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EFFA73-1051-46D3-A839-6A1A7F00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09B918-0293-40C5-9E3E-EFBCE561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FC5F9A-7354-45FB-8CCA-8A85008F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9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AE9259-AA10-469A-9ED7-AA0974B5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65124F-C026-4B1E-A6BF-5503E79F5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2A475D-9069-4767-8169-178474CD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54B2E0-ECAC-46CD-A79E-267D0C30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4BE412-C481-45C6-A3E7-A6181FB7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C88D02-2035-4692-8CC6-289C4FA2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0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7BEA0-F08C-4263-B6CC-1CDDF581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F13DC7-2316-44B4-94E5-7A246482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AC3F3D-4280-43C3-89BB-87891B939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3F04DC-1C4D-4A1A-A313-F9C60C0DA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820919E-0865-45C3-A2CE-0FE165F39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9B34B01-9B2F-41BE-9D42-FDEB33CB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67A0490-9A7F-44F7-953C-F818EB4B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F308A8-91F4-49EB-BDA0-64B3F552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439707-FD7E-49B2-B25C-6C013B7D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3F563C-4272-4C34-8C13-0FB98569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9B6D41-5881-46E9-94DB-D30853D4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62DDC1-1113-4F41-8846-CF7B3DDF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ED40F3-38CA-43DD-9DF3-D4642BFB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34E3912-A215-437F-9A35-47C8F00A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65E755-D48F-448D-9427-94D84D85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5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BF58CF-D75B-4055-82F4-8197E029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DEED10-F7E0-4493-A908-797B69658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1B9F32-AB48-4B14-9217-E4C90FE0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25CCD1-74B7-45B4-BCBC-D2AFDCAF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3FCF2B-27E6-43B9-BB6D-B27CED59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CE5DAD-1131-4359-8441-DD46B11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4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8794E-8BF7-4CBA-93F5-3A0A5620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CDB73F-4BD8-4FE1-8661-895167AE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8F7D2F-4BBD-4C83-8896-E8EE8FCC4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D1060E-CECB-4680-BCE5-0917AFCF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8D0CDE-AD5D-49C1-93D4-011B05B7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E010CF-536F-4E32-8377-86DEF72C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17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67844E-72C0-44A9-8434-BA917B7C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9667E6-2DA4-4EC3-97F7-9EBE4B76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EB3072-74D6-46FC-AC84-FFE92FCE9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8E03-0E6A-4A22-AFF2-4C0963FCCBD2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2D20E4-E251-41EA-BC82-AA026DB3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4CEEA-28C2-4437-883A-6652233BF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E28F-0B46-4488-977C-FA9BFFACB3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116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36B87A5D-A998-4C23-A8A6-DAC7B39E8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9975A3AD-F065-4C36-8788-A68A3B31D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4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00805F18-9A35-46E4-89FD-6E8025BFA9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54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06F1F48B-0D34-4D68-8284-3C4113406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88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A8167C56-0F04-4E2D-9748-7786E09BF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99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4D87E1D4-ACAE-46B6-81F3-5818386D99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C7565A7E-AD89-49C7-A33E-A78B69C6D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792A2216-BFB8-44E2-B07E-67F4F0824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984B470C-85E2-4A6C-8437-DE3C5E17A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E1AD0181-4F7D-40DE-9225-BC2C3C716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B25EF597-D5DF-413D-A38F-E4254EFD5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A3535A94-CFD9-4E4E-9554-A7436C2BE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E84AC819-1F53-4296-9BE6-AC67C82A01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DD366445-1A04-448F-9C97-28CE470B4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4A486761-932D-4B43-8867-BF0F998B2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B4B7801D-244B-443A-9A6A-EFF4C1201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9F0BFA62-FFA9-4769-BE9B-423E7A39B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2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EFCDDE36-84DB-4996-8D89-F0ADC54B1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0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2">
            <a:extLst>
              <a:ext uri="{FF2B5EF4-FFF2-40B4-BE49-F238E27FC236}">
                <a16:creationId xmlns:a16="http://schemas.microsoft.com/office/drawing/2014/main" id="{8B65D4D7-F51E-497D-BD3E-27CCB0A1F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3">
            <a:extLst>
              <a:ext uri="{FF2B5EF4-FFF2-40B4-BE49-F238E27FC236}">
                <a16:creationId xmlns:a16="http://schemas.microsoft.com/office/drawing/2014/main" id="{0C079BA8-0DEF-4B42-A056-748C48DF2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47C2C270-2078-445C-AAC3-9BEFE8A19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C06F1C6B-5DCB-45EF-9DF1-3B19D4733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1CF9935E-C19C-49DB-AD8B-3E0616F0C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4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869B06F9-7C56-4D69-8958-809426DFD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FF52F10D-8A57-41D3-BF01-C7CE4ED07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13450341-06FD-4D26-8A84-4B6F7EECF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93036C2A-D221-44C7-BB9D-EF820D840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8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E01B9926-C713-4A1E-96B5-CEFC2B66F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2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82DC0186-47F1-487E-9129-8EF8F26C9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9978BA9F-B468-42CC-B082-298E582D7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0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7E656DF2-6511-4864-9CBA-282E17388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1A805D41-F066-40BF-9221-9CFA1088D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87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FF446B7E-0680-4E4C-B229-41C701194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6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E0B51AA2-9D2F-46AB-9FFE-A33E7AC33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1B818FB9-6D46-4635-9894-7D465C523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1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B12CF7BE-6BD4-4C56-AFF0-957C48F85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6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38EE38DD-4749-4FD1-813C-C76003A32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854C1EDF-3F3F-42F1-B628-EBD2E07B1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3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4E4DFCB5-EBD0-48D9-AE76-C30DF71B5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3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01781C57-FDCD-4340-8105-BCE94CD5A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9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EE0EBA17-231B-4EF7-AE74-38BE19346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1B9389FD-839D-4A96-A870-0577C643D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5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F9C4459B-6266-41E1-BC8B-9A1B8086A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9185BAEB-9552-489D-B025-BCEC9C367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7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4984D059-1941-4F51-AF1E-65B52A460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8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7F20383E-9F31-47CD-9E27-CE857723B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5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1E463C11-E987-4024-B1F1-F7D0A12A9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7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BE30D467-A483-49AD-A536-1377A2A94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EF465EDE-E642-4536-8E09-935F39DC9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6C1CCA45-E075-4DB8-B78B-9C1454900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7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421B3151-8E08-463F-86D1-5573C746C5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7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262B5A04-A0A4-4AAC-80A8-6CF8ABE3B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088022F8-E6E7-439B-8D42-AF116101C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5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B8D863EB-25D6-4690-976D-E33AF734B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98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57946F77-6611-44EC-A2A5-0A11CA609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4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C24694E1-FDA0-4A65-BCB3-0117E20E4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4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BE7B4116-A0B0-43A1-862B-1080FDB99E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1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3CBB9D67-6651-4D34-BD77-A0064DFD3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0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D66DCF3C-BDE0-42E0-9F09-C6B10D03D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1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2C2A76AA-16AA-4495-BAB8-A756C829C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2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0DC591C9-4394-42C3-BB11-F0267DD27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484A709F-9A8D-4BE1-BAC7-42828FB52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9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BAE9A965-1423-4BF0-953C-392CACC82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9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96C8B05D-B947-49F9-BA53-03189B16A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83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81456A-0618-4EE8-A999-DF59139CE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8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88031011-0617-46CF-AF4B-5BECA75D6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82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F3DE99F7-61EE-4105-A955-1D8FFB3CE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05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C4FC7866-28C2-46B1-A7EF-EB8140F22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16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970773EA-2457-4195-B85E-7C50E1975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6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5F329560-C397-446A-BD81-3E2CAEE1F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91853B1C-33A4-4FC2-8245-106912EB2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99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BB0681FC-FC94-4856-8E74-AF3B88A94E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2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FDE562C0-4E96-4B03-8CFA-42302D0EA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4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28D0A485-591B-4E2B-9266-A5B2582CF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39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B155C36F-7302-4901-999C-FCD66A804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92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9BF1E7B1-49E3-441F-96E2-FEC811511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64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53DFD8BB-EC8E-46A3-BE2A-CA17314BD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191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6783086E-C778-4F4C-AC98-47F8E3551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79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40B694D3-5FFC-420A-ABE2-456EAC494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11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8EFE9C18-966D-446A-BD71-03087AF47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66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5B66584A-C1E9-4DE7-B715-32C3E4A27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71FB135D-DCA7-4A6A-B732-6AE9DB1E0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88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AB18E893-337C-436C-B8AA-B248BCEE3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305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54B29D3B-0E1B-4AB1-B999-1F9CECA75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35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94400081-EE01-4D5B-9CEA-BE2A123F5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02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CC57F7D9-05DA-4424-ACC2-A0FC8E976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57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09371B11-0A9D-4713-9970-E81BC0E29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44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AFBFF2AE-4CE1-4C5C-A1EA-2BAFDC30B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81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FC82CF86-D2D3-45F4-A8F6-79FDBF071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9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9EE8C836-7A99-45E3-9C7E-3A739DA3B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90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E5534501-596A-49BF-A5EF-03CE22F70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17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58C2E18E-3A26-41C6-BC45-E3515B631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EF513542-CA75-4A14-BFB2-D8E94FE08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17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AE473300-A860-4FEC-A54E-7B5E498C3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10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C5092B5E-351A-4960-B016-5103783D8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5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3D209C9F-12F6-4C3A-8979-8835E8B17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02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800906FD-913A-4396-A130-C77FBC766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77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26042771-3DB1-4945-8345-63D2DF0AE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366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759EB1A4-A433-4AD1-9C74-33518738E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95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9561943B-DD92-4A49-9167-E18C39B9D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64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2204C4D7-F4D4-44F2-8DEA-903F5C0C8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810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E99D46B2-68F8-40D2-B01F-D3C1418D5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220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754B87E9-BDFF-4C72-BB6D-A1F4512CC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와이드스크린</PresentationFormat>
  <Paragraphs>0</Paragraphs>
  <Slides>103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103</vt:i4>
      </vt:variant>
    </vt:vector>
  </HeadingPairs>
  <TitlesOfParts>
    <vt:vector size="10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김 지연</cp:lastModifiedBy>
  <cp:revision>3</cp:revision>
  <dcterms:created xsi:type="dcterms:W3CDTF">2020-09-17T02:57:13Z</dcterms:created>
  <dcterms:modified xsi:type="dcterms:W3CDTF">2020-09-22T06:49:03Z</dcterms:modified>
</cp:coreProperties>
</file>