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6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직사각형">
            <a:hlinkClick r:id="rId3" action="ppaction://hlinksldjump"/>
          </p:cNvPr>
          <p:cNvSpPr/>
          <p:nvPr/>
        </p:nvSpPr>
        <p:spPr>
          <a:xfrm>
            <a:off x="9093904" y="6490935"/>
            <a:ext cx="3392695" cy="42632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직사각형">
            <a:hlinkClick r:id="rId4" action="ppaction://hlinksldjump"/>
          </p:cNvPr>
          <p:cNvSpPr/>
          <p:nvPr/>
        </p:nvSpPr>
        <p:spPr>
          <a:xfrm>
            <a:off x="9111937" y="6914702"/>
            <a:ext cx="3356629" cy="435339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직사각형">
            <a:hlinkClick r:id="rId5" action="ppaction://hlinksldjump"/>
          </p:cNvPr>
          <p:cNvSpPr/>
          <p:nvPr/>
        </p:nvSpPr>
        <p:spPr>
          <a:xfrm>
            <a:off x="9111937" y="7365519"/>
            <a:ext cx="3356629" cy="41730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ject 1" descr="Objec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사용자 지정</PresentationFormat>
  <Paragraphs>0</Paragraphs>
  <Slides>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이 동희</cp:lastModifiedBy>
  <cp:revision>1</cp:revision>
  <dcterms:modified xsi:type="dcterms:W3CDTF">2020-10-07T07:56:00Z</dcterms:modified>
</cp:coreProperties>
</file>