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5" r:id="rId11"/>
    <p:sldId id="266" r:id="rId12"/>
    <p:sldId id="267" r:id="rId13"/>
    <p:sldId id="268" r:id="rId14"/>
    <p:sldId id="270" r:id="rId15"/>
    <p:sldId id="264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FA8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716234-B90D-4F3C-8E27-B808F0B70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DB7C78E-F2A7-465E-9B4D-741926822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C65D8E8-1E06-471D-917E-8DAA6206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BE3D9-059D-40DF-8385-D2B294693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D95914E-EE2E-4EB5-8B1E-A9A3C874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8711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B76D15-7395-482F-9F7B-39941549F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8BB6570-3688-4986-A7AE-3AC8F503C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8DEEEA-D632-4F53-B658-18C2DA8B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6C840C-D62F-43C5-A381-F0686845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903670-FDB9-4B9E-A059-540C2F4E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384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3FEF98E-8C16-4DB5-9F2E-AC09C7E8B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F758DB3-B274-4DD4-9BAA-B000B72B2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7C091C2-E6CC-48F2-A5A4-9F2C3D14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9785BE-0A9D-4EBB-B468-7CF40AA8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7BE0BA-785F-47AE-AEC2-13EB44D6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078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96721E-E607-4FBC-9D07-8B021ECD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CB0BDF6-B6DA-44D2-96DB-4F989A3F4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C9FF3F-B723-434B-8D87-49CCDE23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2772EB-DA7F-4D1C-A1C5-74207619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4F9340C-58FD-453B-A73B-ACF104E4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53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9D8039-25F7-4430-A8BE-7372F082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C0A444F-E16F-4F4D-8F7A-8B7D375BE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513223C-AF30-40A7-AF8A-31CCF29A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0CAB10-C501-4B74-A882-B637DC24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A4A0280-5EF8-4CA0-A3ED-03BD6588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835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B4A7AC-5591-4E67-BB0E-1ABA757A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EB24E0-FD17-402C-BD09-50107CEBB6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E415919-0A7A-4E11-820C-7E225181B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CC7931D-3F5E-4B42-94CD-049B4420A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1029C8-2C10-4EC3-BDC8-F00286E0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608751-86B2-4D0D-8C87-A10439D9C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32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AA4D0E-BBFE-4833-9CDA-C4C584E1D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CFF659B-E630-44EE-BCD8-308EE2B75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93A4CED-DB1D-4699-A64E-E6FBC6AC5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5ED27EA-D0A4-4413-A654-4C78E36AB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6953E2D-8363-46F9-AB0E-1C7E9D111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1EAFC9C-6E8E-4B3C-987C-6A472C6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C7E96C4-E9F0-4408-8557-A36F8F12F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DE5BC09-E259-45A5-AA8F-582B4C00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11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538853-E6CB-4879-A8B1-6F977FAA4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43554DC-0B42-4FD3-B325-F82A31391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D0C18E-63CB-427D-A18E-3C0BA3D86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BBDDB6E-CB52-4549-B87C-6C5DDDC2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56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5E3E2DB-C7CF-439F-84FE-A2D8E6ED7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6D2A359-9EED-48DD-9B39-07F9BC08A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4CC628-1442-45B0-91C6-6FCCC3181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237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A12C7F-3E19-41AF-ABFB-B4B365A0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99FEF8-4101-465D-B5F2-84332EE28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8A997B-B992-4A46-889F-FC6C84783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A4C88F0-ECFD-4195-ADC3-5BD3E5DF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954E952-11A2-4553-AB13-56D7056E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9C6D9F8-496D-4B15-8597-BDB733AA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4957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85B55E-2B88-4836-8B52-7E209966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E0C356D-9E85-42A6-833A-35D80F280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4D4405D-5A8D-4761-8EF6-C09E22AF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5126332-9FDB-4D50-8F98-1FE92B7C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D330ED1-E8DE-4DAD-80A6-2AFDFD10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D3D73B9-60DC-4CA8-92AA-55BB535AD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729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8641050-3C26-421D-A57F-499237D2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F741719-F260-4ECF-B3E0-FE54A64CF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8366337-56F2-415D-9D7B-42B518A35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1536C-EFAF-41EF-8700-D6609E6E249A}" type="datetimeFigureOut">
              <a:rPr lang="ko-KR" altLang="en-US" smtClean="0"/>
              <a:t>2021-01-12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A2556D-DA35-4F32-A0BE-0F2824CD3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39592D-9DF7-4CBA-874C-89932AD88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44E6-6D74-4178-9BD5-A6A57179BE6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709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svg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image" Target="../media/image36.jp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4.PNG"/><Relationship Id="rId5" Type="http://schemas.openxmlformats.org/officeDocument/2006/relationships/image" Target="../media/image39.jpg"/><Relationship Id="rId10" Type="http://schemas.openxmlformats.org/officeDocument/2006/relationships/image" Target="../media/image43.PNG"/><Relationship Id="rId4" Type="http://schemas.openxmlformats.org/officeDocument/2006/relationships/image" Target="../media/image36.jp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28.png"/><Relationship Id="rId9" Type="http://schemas.openxmlformats.org/officeDocument/2006/relationships/image" Target="../media/image37.jp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jpg"/><Relationship Id="rId18" Type="http://schemas.openxmlformats.org/officeDocument/2006/relationships/image" Target="../media/image62.jpg"/><Relationship Id="rId26" Type="http://schemas.openxmlformats.org/officeDocument/2006/relationships/image" Target="../media/image70.jpg"/><Relationship Id="rId3" Type="http://schemas.openxmlformats.org/officeDocument/2006/relationships/image" Target="../media/image2.svg"/><Relationship Id="rId21" Type="http://schemas.openxmlformats.org/officeDocument/2006/relationships/image" Target="../media/image65.jpg"/><Relationship Id="rId34" Type="http://schemas.openxmlformats.org/officeDocument/2006/relationships/image" Target="../media/image78.jp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17" Type="http://schemas.openxmlformats.org/officeDocument/2006/relationships/image" Target="../media/image61.jpg"/><Relationship Id="rId25" Type="http://schemas.openxmlformats.org/officeDocument/2006/relationships/image" Target="../media/image69.jpg"/><Relationship Id="rId33" Type="http://schemas.openxmlformats.org/officeDocument/2006/relationships/image" Target="../media/image77.jpg"/><Relationship Id="rId2" Type="http://schemas.openxmlformats.org/officeDocument/2006/relationships/image" Target="../media/image1.png"/><Relationship Id="rId16" Type="http://schemas.openxmlformats.org/officeDocument/2006/relationships/image" Target="../media/image60.jpg"/><Relationship Id="rId20" Type="http://schemas.openxmlformats.org/officeDocument/2006/relationships/image" Target="../media/image64.jpg"/><Relationship Id="rId29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24" Type="http://schemas.openxmlformats.org/officeDocument/2006/relationships/image" Target="../media/image68.jpg"/><Relationship Id="rId32" Type="http://schemas.openxmlformats.org/officeDocument/2006/relationships/image" Target="../media/image76.jpg"/><Relationship Id="rId5" Type="http://schemas.openxmlformats.org/officeDocument/2006/relationships/image" Target="../media/image49.jpg"/><Relationship Id="rId15" Type="http://schemas.openxmlformats.org/officeDocument/2006/relationships/image" Target="../media/image59.jpg"/><Relationship Id="rId23" Type="http://schemas.openxmlformats.org/officeDocument/2006/relationships/image" Target="../media/image67.jpg"/><Relationship Id="rId28" Type="http://schemas.openxmlformats.org/officeDocument/2006/relationships/image" Target="../media/image72.jpg"/><Relationship Id="rId10" Type="http://schemas.openxmlformats.org/officeDocument/2006/relationships/image" Target="../media/image54.jpg"/><Relationship Id="rId19" Type="http://schemas.openxmlformats.org/officeDocument/2006/relationships/image" Target="../media/image63.jpg"/><Relationship Id="rId31" Type="http://schemas.openxmlformats.org/officeDocument/2006/relationships/image" Target="../media/image75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8.jpg"/><Relationship Id="rId22" Type="http://schemas.openxmlformats.org/officeDocument/2006/relationships/image" Target="../media/image66.jpg"/><Relationship Id="rId27" Type="http://schemas.openxmlformats.org/officeDocument/2006/relationships/image" Target="../media/image71.jpg"/><Relationship Id="rId30" Type="http://schemas.openxmlformats.org/officeDocument/2006/relationships/image" Target="../media/image74.jpg"/><Relationship Id="rId35" Type="http://schemas.openxmlformats.org/officeDocument/2006/relationships/image" Target="../media/image40.jpg"/><Relationship Id="rId8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18" Type="http://schemas.openxmlformats.org/officeDocument/2006/relationships/image" Target="../media/image68.jpg"/><Relationship Id="rId3" Type="http://schemas.openxmlformats.org/officeDocument/2006/relationships/image" Target="../media/image2.sv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17" Type="http://schemas.openxmlformats.org/officeDocument/2006/relationships/image" Target="../media/image67.jpg"/><Relationship Id="rId2" Type="http://schemas.openxmlformats.org/officeDocument/2006/relationships/image" Target="../media/image1.png"/><Relationship Id="rId16" Type="http://schemas.openxmlformats.org/officeDocument/2006/relationships/image" Target="../media/image66.jpg"/><Relationship Id="rId20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28.png"/><Relationship Id="rId15" Type="http://schemas.openxmlformats.org/officeDocument/2006/relationships/image" Target="../media/image65.jpg"/><Relationship Id="rId10" Type="http://schemas.openxmlformats.org/officeDocument/2006/relationships/image" Target="../media/image53.jpg"/><Relationship Id="rId19" Type="http://schemas.openxmlformats.org/officeDocument/2006/relationships/image" Target="../media/image69.jpg"/><Relationship Id="rId4" Type="http://schemas.openxmlformats.org/officeDocument/2006/relationships/image" Target="../media/image27.png"/><Relationship Id="rId9" Type="http://schemas.openxmlformats.org/officeDocument/2006/relationships/image" Target="../media/image52.jpg"/><Relationship Id="rId1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13" Type="http://schemas.openxmlformats.org/officeDocument/2006/relationships/image" Target="../media/image49.jpg"/><Relationship Id="rId18" Type="http://schemas.openxmlformats.org/officeDocument/2006/relationships/image" Target="../media/image54.jpg"/><Relationship Id="rId3" Type="http://schemas.openxmlformats.org/officeDocument/2006/relationships/image" Target="../media/image2.svg"/><Relationship Id="rId7" Type="http://schemas.openxmlformats.org/officeDocument/2006/relationships/image" Target="../media/image64.jpg"/><Relationship Id="rId12" Type="http://schemas.openxmlformats.org/officeDocument/2006/relationships/image" Target="../media/image69.jpg"/><Relationship Id="rId17" Type="http://schemas.openxmlformats.org/officeDocument/2006/relationships/image" Target="../media/image53.jpg"/><Relationship Id="rId2" Type="http://schemas.openxmlformats.org/officeDocument/2006/relationships/image" Target="../media/image1.png"/><Relationship Id="rId16" Type="http://schemas.openxmlformats.org/officeDocument/2006/relationships/image" Target="../media/image52.jpg"/><Relationship Id="rId20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68.jpg"/><Relationship Id="rId5" Type="http://schemas.openxmlformats.org/officeDocument/2006/relationships/image" Target="../media/image28.png"/><Relationship Id="rId15" Type="http://schemas.openxmlformats.org/officeDocument/2006/relationships/image" Target="../media/image51.jpg"/><Relationship Id="rId10" Type="http://schemas.openxmlformats.org/officeDocument/2006/relationships/image" Target="../media/image67.jpg"/><Relationship Id="rId19" Type="http://schemas.openxmlformats.org/officeDocument/2006/relationships/image" Target="../media/image55.jpg"/><Relationship Id="rId4" Type="http://schemas.openxmlformats.org/officeDocument/2006/relationships/image" Target="../media/image27.png"/><Relationship Id="rId9" Type="http://schemas.openxmlformats.org/officeDocument/2006/relationships/image" Target="../media/image66.jpg"/><Relationship Id="rId1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53.jpg"/><Relationship Id="rId3" Type="http://schemas.openxmlformats.org/officeDocument/2006/relationships/image" Target="../media/image2.svg"/><Relationship Id="rId7" Type="http://schemas.openxmlformats.org/officeDocument/2006/relationships/image" Target="../media/image67.jpg"/><Relationship Id="rId12" Type="http://schemas.openxmlformats.org/officeDocument/2006/relationships/image" Target="../media/image5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11" Type="http://schemas.openxmlformats.org/officeDocument/2006/relationships/image" Target="../media/image50.jpg"/><Relationship Id="rId5" Type="http://schemas.openxmlformats.org/officeDocument/2006/relationships/image" Target="../media/image28.png"/><Relationship Id="rId15" Type="http://schemas.openxmlformats.org/officeDocument/2006/relationships/image" Target="../media/image40.jpg"/><Relationship Id="rId10" Type="http://schemas.openxmlformats.org/officeDocument/2006/relationships/image" Target="../media/image49.jpg"/><Relationship Id="rId4" Type="http://schemas.openxmlformats.org/officeDocument/2006/relationships/image" Target="../media/image27.png"/><Relationship Id="rId9" Type="http://schemas.openxmlformats.org/officeDocument/2006/relationships/image" Target="../media/image69.jpg"/><Relationship Id="rId1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svg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image" Target="../media/image48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.svg"/><Relationship Id="rId7" Type="http://schemas.openxmlformats.org/officeDocument/2006/relationships/image" Target="../media/image36.jpg"/><Relationship Id="rId12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image" Target="../media/image48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38.jp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40.jpg"/><Relationship Id="rId5" Type="http://schemas.openxmlformats.org/officeDocument/2006/relationships/image" Target="../media/image35.jpg"/><Relationship Id="rId15" Type="http://schemas.openxmlformats.org/officeDocument/2006/relationships/image" Target="../media/image28.png"/><Relationship Id="rId10" Type="http://schemas.openxmlformats.org/officeDocument/2006/relationships/image" Target="../media/image39.jpg"/><Relationship Id="rId4" Type="http://schemas.openxmlformats.org/officeDocument/2006/relationships/image" Target="../media/image34.jpg"/><Relationship Id="rId9" Type="http://schemas.openxmlformats.org/officeDocument/2006/relationships/image" Target="../media/image36.jp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38.jp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28.png"/><Relationship Id="rId5" Type="http://schemas.openxmlformats.org/officeDocument/2006/relationships/image" Target="../media/image35.jpg"/><Relationship Id="rId10" Type="http://schemas.openxmlformats.org/officeDocument/2006/relationships/image" Target="../media/image27.png"/><Relationship Id="rId4" Type="http://schemas.openxmlformats.org/officeDocument/2006/relationships/image" Target="../media/image34.jpg"/><Relationship Id="rId9" Type="http://schemas.openxmlformats.org/officeDocument/2006/relationships/image" Target="../media/image26.png"/><Relationship Id="rId1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40.jp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5.jp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81.png"/><Relationship Id="rId4" Type="http://schemas.openxmlformats.org/officeDocument/2006/relationships/image" Target="../media/image4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5.jpg"/><Relationship Id="rId10" Type="http://schemas.openxmlformats.org/officeDocument/2006/relationships/image" Target="../media/image28.png"/><Relationship Id="rId4" Type="http://schemas.openxmlformats.org/officeDocument/2006/relationships/image" Target="../media/image40.jp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5.jpg"/><Relationship Id="rId10" Type="http://schemas.openxmlformats.org/officeDocument/2006/relationships/image" Target="../media/image28.png"/><Relationship Id="rId4" Type="http://schemas.openxmlformats.org/officeDocument/2006/relationships/image" Target="../media/image40.jpg"/><Relationship Id="rId9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sv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D02838B0-1FEC-461A-A56B-E55C6AF941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078FFC5-2631-422A-BF3D-E6FDA9FC8EA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52313648-E857-420B-9DA9-F4F2AE9F4433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4CAF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5FF21FDF-24A1-4188-BFAA-92D8B90EC35B}"/>
                  </a:ext>
                </a:extLst>
              </p:cNvPr>
              <p:cNvSpPr/>
              <p:nvPr/>
            </p:nvSpPr>
            <p:spPr>
              <a:xfrm>
                <a:off x="314740" y="338664"/>
                <a:ext cx="11562521" cy="6219299"/>
              </a:xfrm>
              <a:prstGeom prst="roundRect">
                <a:avLst>
                  <a:gd name="adj" fmla="val 96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8209FF4-7BB0-4730-A751-34235C7A2634}"/>
                </a:ext>
              </a:extLst>
            </p:cNvPr>
            <p:cNvGrpSpPr/>
            <p:nvPr/>
          </p:nvGrpSpPr>
          <p:grpSpPr>
            <a:xfrm>
              <a:off x="0" y="243128"/>
              <a:ext cx="3836566" cy="783760"/>
              <a:chOff x="0" y="338664"/>
              <a:chExt cx="3836566" cy="78376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화살표: 오각형 19">
                <a:extLst>
                  <a:ext uri="{FF2B5EF4-FFF2-40B4-BE49-F238E27FC236}">
                    <a16:creationId xmlns:a16="http://schemas.microsoft.com/office/drawing/2014/main" id="{E4EDBDF4-4796-424C-8F59-5B5A98D70F55}"/>
                  </a:ext>
                </a:extLst>
              </p:cNvPr>
              <p:cNvSpPr/>
              <p:nvPr/>
            </p:nvSpPr>
            <p:spPr>
              <a:xfrm>
                <a:off x="0" y="338664"/>
                <a:ext cx="3836566" cy="783760"/>
              </a:xfrm>
              <a:prstGeom prst="homePlat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3" name="그룹 22">
                <a:extLst>
                  <a:ext uri="{FF2B5EF4-FFF2-40B4-BE49-F238E27FC236}">
                    <a16:creationId xmlns:a16="http://schemas.microsoft.com/office/drawing/2014/main" id="{64065D72-B58B-4F85-BB6D-D281D001B003}"/>
                  </a:ext>
                </a:extLst>
              </p:cNvPr>
              <p:cNvGrpSpPr/>
              <p:nvPr/>
            </p:nvGrpSpPr>
            <p:grpSpPr>
              <a:xfrm>
                <a:off x="198043" y="466384"/>
                <a:ext cx="3254841" cy="528320"/>
                <a:chOff x="198043" y="90469"/>
                <a:chExt cx="3254841" cy="528320"/>
              </a:xfrm>
            </p:grpSpPr>
            <p:pic>
              <p:nvPicPr>
                <p:cNvPr id="21" name="그래픽 20">
                  <a:extLst>
                    <a:ext uri="{FF2B5EF4-FFF2-40B4-BE49-F238E27FC236}">
                      <a16:creationId xmlns:a16="http://schemas.microsoft.com/office/drawing/2014/main" id="{398523BA-696C-46EF-99C2-EC9519181D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8043" y="90469"/>
                  <a:ext cx="1259842" cy="528320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EB1A21A-CC0C-430D-95DF-B7BD38F92C32}"/>
                    </a:ext>
                  </a:extLst>
                </p:cNvPr>
                <p:cNvSpPr txBox="1"/>
                <p:nvPr/>
              </p:nvSpPr>
              <p:spPr>
                <a:xfrm>
                  <a:off x="1523696" y="95569"/>
                  <a:ext cx="192918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o-KR" altLang="en-US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수업용 </a:t>
                  </a:r>
                  <a:r>
                    <a:rPr lang="en-US" altLang="ko-KR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PPT</a:t>
                  </a:r>
                  <a:endPara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endParaRPr>
                </a:p>
              </p:txBody>
            </p:sp>
          </p:grp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1A11A30-8120-46CA-B401-B5E646A58A99}"/>
              </a:ext>
            </a:extLst>
          </p:cNvPr>
          <p:cNvGrpSpPr/>
          <p:nvPr/>
        </p:nvGrpSpPr>
        <p:grpSpPr>
          <a:xfrm>
            <a:off x="5744206" y="1152250"/>
            <a:ext cx="6133054" cy="1371652"/>
            <a:chOff x="2888776" y="1462617"/>
            <a:chExt cx="6414447" cy="13716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7F627D-B82B-454F-89A3-574489F080C7}"/>
                </a:ext>
              </a:extLst>
            </p:cNvPr>
            <p:cNvSpPr txBox="1"/>
            <p:nvPr/>
          </p:nvSpPr>
          <p:spPr>
            <a:xfrm>
              <a:off x="2888776" y="1462617"/>
              <a:ext cx="64144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게임과몰입</a:t>
              </a:r>
              <a:r>
                <a:rPr lang="ko-KR" altLang="en-US" sz="2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예방과 상담을 위한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934A54-86C6-4D6E-9EAE-8CC2AC64EBE8}"/>
                </a:ext>
              </a:extLst>
            </p:cNvPr>
            <p:cNvSpPr txBox="1"/>
            <p:nvPr/>
          </p:nvSpPr>
          <p:spPr>
            <a:xfrm>
              <a:off x="2888776" y="2064828"/>
              <a:ext cx="6414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G-Grip </a:t>
              </a:r>
              <a:r>
                <a:rPr lang="ko-KR" altLang="en-US" sz="44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웜업카드</a:t>
              </a:r>
              <a:endParaRPr lang="ko-KR" altLang="en-US" sz="4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D5DEE00D-7083-40B1-997E-9AA6A9F0EE46}"/>
              </a:ext>
            </a:extLst>
          </p:cNvPr>
          <p:cNvCxnSpPr/>
          <p:nvPr/>
        </p:nvCxnSpPr>
        <p:spPr>
          <a:xfrm flipH="1">
            <a:off x="5744206" y="1050878"/>
            <a:ext cx="33347" cy="5172501"/>
          </a:xfrm>
          <a:prstGeom prst="line">
            <a:avLst/>
          </a:prstGeom>
          <a:ln w="28575">
            <a:solidFill>
              <a:srgbClr val="4CA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790675-F282-47CB-9A30-FE125AF5D54F}"/>
              </a:ext>
            </a:extLst>
          </p:cNvPr>
          <p:cNvSpPr txBox="1"/>
          <p:nvPr/>
        </p:nvSpPr>
        <p:spPr>
          <a:xfrm>
            <a:off x="6192592" y="3711731"/>
            <a:ext cx="5269628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사용대상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아동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청소년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참여인원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2~6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명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활동시간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대상에 따라 조정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D98A190-2497-4B04-851D-5B457637B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9" y="1920681"/>
            <a:ext cx="5066937" cy="35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31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단어 카드 중 하나를 선택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하여 그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단어와 관련된 이야기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이야기하기 전에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(O)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또는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거짓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(X)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중 무엇을 이야기할지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마음속으로 정하고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그에 해당하는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O,X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앞에 뒤집어 내려놓습니다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플레이어가 못 보도록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OX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8" name="그룹 1016">
            <a:extLst>
              <a:ext uri="{FF2B5EF4-FFF2-40B4-BE49-F238E27FC236}">
                <a16:creationId xmlns:a16="http://schemas.microsoft.com/office/drawing/2014/main" id="{294B3457-384D-42B8-884A-F9BEADDC296B}"/>
              </a:ext>
            </a:extLst>
          </p:cNvPr>
          <p:cNvGrpSpPr/>
          <p:nvPr/>
        </p:nvGrpSpPr>
        <p:grpSpPr>
          <a:xfrm>
            <a:off x="961498" y="3694624"/>
            <a:ext cx="1329419" cy="1433335"/>
            <a:chOff x="3509762" y="4893644"/>
            <a:chExt cx="2032666" cy="2191554"/>
          </a:xfrm>
        </p:grpSpPr>
        <p:pic>
          <p:nvPicPr>
            <p:cNvPr id="29" name="Object 50">
              <a:extLst>
                <a:ext uri="{FF2B5EF4-FFF2-40B4-BE49-F238E27FC236}">
                  <a16:creationId xmlns:a16="http://schemas.microsoft.com/office/drawing/2014/main" id="{F3F2DB63-475C-4DE4-8351-3FEB43599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pic>
        <p:nvPicPr>
          <p:cNvPr id="40" name="그림 39">
            <a:extLst>
              <a:ext uri="{FF2B5EF4-FFF2-40B4-BE49-F238E27FC236}">
                <a16:creationId xmlns:a16="http://schemas.microsoft.com/office/drawing/2014/main" id="{F4955D81-5605-49E1-81AF-00DF65444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08" y="3326853"/>
            <a:ext cx="1606827" cy="2332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D29314CB-9B6A-468C-B42E-ADE57B0BC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61" y="3317024"/>
            <a:ext cx="1606056" cy="233199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41AF40-F303-4811-B5F5-19CA09C2E7A9}"/>
              </a:ext>
            </a:extLst>
          </p:cNvPr>
          <p:cNvSpPr txBox="1"/>
          <p:nvPr/>
        </p:nvSpPr>
        <p:spPr>
          <a:xfrm>
            <a:off x="7442526" y="3607361"/>
            <a:ext cx="4007157" cy="111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나는 아이템을 구입하기 위해 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THE왼손잡이" panose="02020603020101020101" pitchFamily="18" charset="-127"/>
              <a:ea typeface="THE왼손잡이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게임머니를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 결제한 적이 있습니다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.”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HE왼손잡이" panose="02020603020101020101" pitchFamily="18" charset="-127"/>
              <a:ea typeface="THE왼손잡이" panose="02020603020101020101" pitchFamily="18" charset="-127"/>
            </a:endParaRPr>
          </a:p>
        </p:txBody>
      </p:sp>
      <p:sp>
        <p:nvSpPr>
          <p:cNvPr id="4" name="화살표: 오른쪽 3">
            <a:extLst>
              <a:ext uri="{FF2B5EF4-FFF2-40B4-BE49-F238E27FC236}">
                <a16:creationId xmlns:a16="http://schemas.microsoft.com/office/drawing/2014/main" id="{546605EB-40AD-4561-9254-0066B4EFC86E}"/>
              </a:ext>
            </a:extLst>
          </p:cNvPr>
          <p:cNvSpPr/>
          <p:nvPr/>
        </p:nvSpPr>
        <p:spPr>
          <a:xfrm>
            <a:off x="4632495" y="4247754"/>
            <a:ext cx="428017" cy="470531"/>
          </a:xfrm>
          <a:prstGeom prst="rightArrow">
            <a:avLst/>
          </a:prstGeom>
          <a:solidFill>
            <a:srgbClr val="4CA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05D15A1D-8449-41E9-B9E4-DB4D678AA234}"/>
              </a:ext>
            </a:extLst>
          </p:cNvPr>
          <p:cNvSpPr/>
          <p:nvPr/>
        </p:nvSpPr>
        <p:spPr>
          <a:xfrm>
            <a:off x="6985326" y="4250981"/>
            <a:ext cx="428017" cy="470531"/>
          </a:xfrm>
          <a:prstGeom prst="rightArrow">
            <a:avLst/>
          </a:prstGeom>
          <a:solidFill>
            <a:srgbClr val="4CA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582F8C-1D8B-49F3-92B9-04E266AB2FD1}"/>
              </a:ext>
            </a:extLst>
          </p:cNvPr>
          <p:cNvSpPr txBox="1"/>
          <p:nvPr/>
        </p:nvSpPr>
        <p:spPr>
          <a:xfrm>
            <a:off x="3050042" y="5980595"/>
            <a:ext cx="1288494" cy="4001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 선택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BD57558-3BF9-4814-9932-3A1CF049FF35}"/>
              </a:ext>
            </a:extLst>
          </p:cNvPr>
          <p:cNvSpPr txBox="1"/>
          <p:nvPr/>
        </p:nvSpPr>
        <p:spPr>
          <a:xfrm>
            <a:off x="4906616" y="5875735"/>
            <a:ext cx="2272398" cy="70788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진실 또는 거짓으로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이야기할지 결정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A1408A-A37C-4238-B501-035ACDE2EA46}"/>
              </a:ext>
            </a:extLst>
          </p:cNvPr>
          <p:cNvSpPr txBox="1"/>
          <p:nvPr/>
        </p:nvSpPr>
        <p:spPr>
          <a:xfrm>
            <a:off x="8586803" y="5875735"/>
            <a:ext cx="1718602" cy="70788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단어와 관련된</a:t>
            </a:r>
            <a:endParaRPr lang="en-US" altLang="ko-KR" sz="20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/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이야기하기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E586B3-2DBF-4070-9AA7-5B43FD8151F6}"/>
              </a:ext>
            </a:extLst>
          </p:cNvPr>
          <p:cNvSpPr txBox="1"/>
          <p:nvPr/>
        </p:nvSpPr>
        <p:spPr>
          <a:xfrm>
            <a:off x="7442526" y="3377682"/>
            <a:ext cx="762732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예시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306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순서자를 제외한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나머지 플레이어들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은 첫 번째 순서자의 이야기를 듣고 진실인지 거짓인지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O, X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 중 선택하여 뒤집어 내려놓습니다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OX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19D74545-97F1-476F-A5E7-9EFCD2356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6674060" y="3105795"/>
            <a:ext cx="1876556" cy="273021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A2C05B4D-21B0-4800-BB78-9E9354A36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3637418" y="3105376"/>
            <a:ext cx="1880567" cy="2730217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2993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 ‘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하나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둘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셋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외치며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O, X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동시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펼쳐 답을 확인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순서자는 답을 맞힌 플레이어에게 해당 단어 카드를 지급합니다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답을 맞힌 플레이어가 여러 명일 경우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별도의 </a:t>
            </a:r>
            <a:r>
              <a:rPr lang="ko-KR" alt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보상물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스티커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칩 등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지급합니다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OX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0205467-751E-4FB9-88E1-FFB14305C710}"/>
              </a:ext>
            </a:extLst>
          </p:cNvPr>
          <p:cNvGrpSpPr/>
          <p:nvPr/>
        </p:nvGrpSpPr>
        <p:grpSpPr>
          <a:xfrm>
            <a:off x="2406060" y="2965079"/>
            <a:ext cx="7379880" cy="3516973"/>
            <a:chOff x="962526" y="1379621"/>
            <a:chExt cx="10266947" cy="4892842"/>
          </a:xfrm>
        </p:grpSpPr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444CC478-7BD3-4358-9D13-C7C7049931A5}"/>
                </a:ext>
              </a:extLst>
            </p:cNvPr>
            <p:cNvSpPr/>
            <p:nvPr/>
          </p:nvSpPr>
          <p:spPr>
            <a:xfrm>
              <a:off x="962526" y="1379621"/>
              <a:ext cx="10266947" cy="489284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BD73C97-97D3-45A9-AC6C-E8492E9ED89C}"/>
                </a:ext>
              </a:extLst>
            </p:cNvPr>
            <p:cNvGrpSpPr/>
            <p:nvPr/>
          </p:nvGrpSpPr>
          <p:grpSpPr>
            <a:xfrm>
              <a:off x="5367821" y="2906693"/>
              <a:ext cx="1456356" cy="1838698"/>
              <a:chOff x="5557360" y="2649604"/>
              <a:chExt cx="1846659" cy="2331470"/>
            </a:xfrm>
          </p:grpSpPr>
          <p:pic>
            <p:nvPicPr>
              <p:cNvPr id="38" name="그림 37">
                <a:extLst>
                  <a:ext uri="{FF2B5EF4-FFF2-40B4-BE49-F238E27FC236}">
                    <a16:creationId xmlns:a16="http://schemas.microsoft.com/office/drawing/2014/main" id="{1DAE9B9B-2F5C-44B2-BAB9-531C2294E2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7360" y="2649604"/>
                <a:ext cx="1084659" cy="156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24C0881C-C5FC-4D59-A050-09C835381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9760" y="2802004"/>
                <a:ext cx="1084659" cy="156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AB9B13C5-6D67-4216-8993-61715B7193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2160" y="2954404"/>
                <a:ext cx="1084659" cy="156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7D7746D6-39D2-45A2-B22A-81DDCE6B3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4560" y="3106804"/>
                <a:ext cx="1084659" cy="156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71A8FE19-3F71-4BC1-BA5E-66107C548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960" y="3259204"/>
                <a:ext cx="1084659" cy="156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E9E7CE00-DD5A-43FB-A401-91755FA5A6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9360" y="3411604"/>
                <a:ext cx="1084659" cy="156947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</p:pic>
        </p:grpSp>
        <p:pic>
          <p:nvPicPr>
            <p:cNvPr id="19" name="그림 18" descr="전자기기이(가) 표시된 사진&#10;&#10;자동 생성된 설명">
              <a:extLst>
                <a:ext uri="{FF2B5EF4-FFF2-40B4-BE49-F238E27FC236}">
                  <a16:creationId xmlns:a16="http://schemas.microsoft.com/office/drawing/2014/main" id="{5F32D513-67BC-4CED-8C34-D7805697C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599902" y="3326465"/>
              <a:ext cx="898232" cy="12964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32A9FE1E-B80C-4D83-BABD-8627A4C4B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7422">
              <a:off x="3717542" y="4680251"/>
              <a:ext cx="898232" cy="12964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그림 27" descr="전자기기이(가) 표시된 사진&#10;&#10;자동 생성된 설명">
              <a:extLst>
                <a:ext uri="{FF2B5EF4-FFF2-40B4-BE49-F238E27FC236}">
                  <a16:creationId xmlns:a16="http://schemas.microsoft.com/office/drawing/2014/main" id="{3F34E8E1-D4C1-4FCA-A060-113DA0950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34629">
              <a:off x="3703603" y="1744545"/>
              <a:ext cx="898232" cy="12964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E60AEA59-11EE-4715-9FCA-67F55C7DF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50250">
              <a:off x="7226997" y="1682068"/>
              <a:ext cx="898232" cy="12964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77B81308-17A9-43E3-B5E8-1EEB0C95D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446292" y="3326465"/>
              <a:ext cx="898232" cy="129644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F7AA2339-BBC8-47F4-A77B-208243C20AF4}"/>
                </a:ext>
              </a:extLst>
            </p:cNvPr>
            <p:cNvSpPr/>
            <p:nvPr/>
          </p:nvSpPr>
          <p:spPr>
            <a:xfrm>
              <a:off x="1171074" y="3235177"/>
              <a:ext cx="1773736" cy="149489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2C4118BD-C896-4AE5-B2C8-DCE34F23094A}"/>
                </a:ext>
              </a:extLst>
            </p:cNvPr>
            <p:cNvSpPr/>
            <p:nvPr/>
          </p:nvSpPr>
          <p:spPr>
            <a:xfrm rot="3439628">
              <a:off x="3279789" y="1649201"/>
              <a:ext cx="1773736" cy="149489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211F3A10-3A41-4FBB-BD77-8943B9DC7008}"/>
                </a:ext>
              </a:extLst>
            </p:cNvPr>
            <p:cNvGrpSpPr/>
            <p:nvPr/>
          </p:nvGrpSpPr>
          <p:grpSpPr>
            <a:xfrm>
              <a:off x="7473170" y="4724255"/>
              <a:ext cx="2938156" cy="1348334"/>
              <a:chOff x="7473170" y="4724255"/>
              <a:chExt cx="2938156" cy="1348334"/>
            </a:xfrm>
          </p:grpSpPr>
          <p:pic>
            <p:nvPicPr>
              <p:cNvPr id="36" name="그림 35" descr="전자기기이(가) 표시된 사진&#10;&#10;자동 생성된 설명">
                <a:extLst>
                  <a:ext uri="{FF2B5EF4-FFF2-40B4-BE49-F238E27FC236}">
                    <a16:creationId xmlns:a16="http://schemas.microsoft.com/office/drawing/2014/main" id="{CC9BB3F2-1DD4-4226-98F4-BAF0ECAB4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34968">
                <a:off x="7473170" y="4724255"/>
                <a:ext cx="898232" cy="129644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38100">
                <a:solidFill>
                  <a:srgbClr val="FF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349424BD-4E0C-4712-9B2F-9321D90DF432}"/>
                  </a:ext>
                </a:extLst>
              </p:cNvPr>
              <p:cNvSpPr/>
              <p:nvPr/>
            </p:nvSpPr>
            <p:spPr>
              <a:xfrm>
                <a:off x="8533408" y="5263326"/>
                <a:ext cx="1877918" cy="809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ko-KR" altLang="en-US" sz="24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발표자</a:t>
                </a:r>
                <a:endParaRPr lang="en-US" altLang="ko-KR" sz="24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2647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같은 방법으로 돌아가며 게임을 진행하고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단어 카드를 모두 사용하면 게임을 종료합니다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 종료 후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단어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많이 가진 플레이어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승리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OX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1" name="그룹 1016">
            <a:extLst>
              <a:ext uri="{FF2B5EF4-FFF2-40B4-BE49-F238E27FC236}">
                <a16:creationId xmlns:a16="http://schemas.microsoft.com/office/drawing/2014/main" id="{CA7803F8-26F7-405D-9E69-5AB98FC9175C}"/>
              </a:ext>
            </a:extLst>
          </p:cNvPr>
          <p:cNvGrpSpPr/>
          <p:nvPr/>
        </p:nvGrpSpPr>
        <p:grpSpPr>
          <a:xfrm>
            <a:off x="1598439" y="2712332"/>
            <a:ext cx="1329419" cy="1433335"/>
            <a:chOff x="3509762" y="4893644"/>
            <a:chExt cx="2032666" cy="2191554"/>
          </a:xfrm>
        </p:grpSpPr>
        <p:pic>
          <p:nvPicPr>
            <p:cNvPr id="44" name="Object 50">
              <a:extLst>
                <a:ext uri="{FF2B5EF4-FFF2-40B4-BE49-F238E27FC236}">
                  <a16:creationId xmlns:a16="http://schemas.microsoft.com/office/drawing/2014/main" id="{4CF98B84-05A8-4AA7-AFB6-8EF361E9E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grpSp>
        <p:nvGrpSpPr>
          <p:cNvPr id="45" name="그룹 1017">
            <a:extLst>
              <a:ext uri="{FF2B5EF4-FFF2-40B4-BE49-F238E27FC236}">
                <a16:creationId xmlns:a16="http://schemas.microsoft.com/office/drawing/2014/main" id="{AF373267-3889-4A48-9B05-3D3C2561CD48}"/>
              </a:ext>
            </a:extLst>
          </p:cNvPr>
          <p:cNvGrpSpPr/>
          <p:nvPr/>
        </p:nvGrpSpPr>
        <p:grpSpPr>
          <a:xfrm>
            <a:off x="1604587" y="4642608"/>
            <a:ext cx="1329419" cy="1433335"/>
            <a:chOff x="3509762" y="7265173"/>
            <a:chExt cx="2032666" cy="2191554"/>
          </a:xfrm>
        </p:grpSpPr>
        <p:pic>
          <p:nvPicPr>
            <p:cNvPr id="46" name="Object 53">
              <a:extLst>
                <a:ext uri="{FF2B5EF4-FFF2-40B4-BE49-F238E27FC236}">
                  <a16:creationId xmlns:a16="http://schemas.microsoft.com/office/drawing/2014/main" id="{AC752AD6-FE9D-419E-8440-E21F1EE26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grpSp>
        <p:nvGrpSpPr>
          <p:cNvPr id="47" name="그룹 1018">
            <a:extLst>
              <a:ext uri="{FF2B5EF4-FFF2-40B4-BE49-F238E27FC236}">
                <a16:creationId xmlns:a16="http://schemas.microsoft.com/office/drawing/2014/main" id="{777978FB-6CF8-48D6-AFCD-5AEC5D68B5A6}"/>
              </a:ext>
            </a:extLst>
          </p:cNvPr>
          <p:cNvGrpSpPr/>
          <p:nvPr/>
        </p:nvGrpSpPr>
        <p:grpSpPr>
          <a:xfrm>
            <a:off x="8979772" y="4743595"/>
            <a:ext cx="1329419" cy="1433335"/>
            <a:chOff x="13099945" y="7218632"/>
            <a:chExt cx="2032666" cy="2191554"/>
          </a:xfrm>
        </p:grpSpPr>
        <p:pic>
          <p:nvPicPr>
            <p:cNvPr id="48" name="Object 56">
              <a:extLst>
                <a:ext uri="{FF2B5EF4-FFF2-40B4-BE49-F238E27FC236}">
                  <a16:creationId xmlns:a16="http://schemas.microsoft.com/office/drawing/2014/main" id="{34F73D2C-00CB-4FAB-B510-8AE6F38D7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49" name="그룹 1019">
            <a:extLst>
              <a:ext uri="{FF2B5EF4-FFF2-40B4-BE49-F238E27FC236}">
                <a16:creationId xmlns:a16="http://schemas.microsoft.com/office/drawing/2014/main" id="{F9A17641-925D-4ECA-A1F6-38C9B1E2E539}"/>
              </a:ext>
            </a:extLst>
          </p:cNvPr>
          <p:cNvGrpSpPr/>
          <p:nvPr/>
        </p:nvGrpSpPr>
        <p:grpSpPr>
          <a:xfrm>
            <a:off x="8979772" y="2714813"/>
            <a:ext cx="1329419" cy="1433335"/>
            <a:chOff x="13099945" y="4871429"/>
            <a:chExt cx="2032666" cy="2191554"/>
          </a:xfrm>
        </p:grpSpPr>
        <p:pic>
          <p:nvPicPr>
            <p:cNvPr id="50" name="Object 59">
              <a:extLst>
                <a:ext uri="{FF2B5EF4-FFF2-40B4-BE49-F238E27FC236}">
                  <a16:creationId xmlns:a16="http://schemas.microsoft.com/office/drawing/2014/main" id="{91BE6AC1-D391-4E16-BA90-651D68F2A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pic>
        <p:nvPicPr>
          <p:cNvPr id="51" name="그림 50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BEB2CE0C-0F17-45DF-9221-6AC2EDFBEB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764" y="2818682"/>
            <a:ext cx="781084" cy="113569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2" name="그림 51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AC6CD782-5F93-4E62-8456-F422699B3A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24" y="2618023"/>
            <a:ext cx="781084" cy="113569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3" name="그림 52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9AB5C4D7-7FFE-407A-BD68-C0AAD1E79C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79" y="2861151"/>
            <a:ext cx="781084" cy="113569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4" name="그림 53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17C1D49F-6FB4-4AC0-B43E-07817EEAEA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34" y="3137763"/>
            <a:ext cx="781084" cy="113569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5" name="그림 54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1E547AE7-3A7F-4DFB-BAAE-3F48AABD7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74" y="4876317"/>
            <a:ext cx="781084" cy="113569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6" name="그림 55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D37EB7DE-2B5F-4206-AFDA-C9DED1C9F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20" y="5164850"/>
            <a:ext cx="781084" cy="113569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7" name="그림 56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852FC94B-4B0F-42E7-957B-64696D47E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11" y="4555250"/>
            <a:ext cx="782393" cy="11376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8" name="그림 57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EF742603-9611-4F9E-973D-136A6CA6E8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11" y="4707650"/>
            <a:ext cx="782393" cy="11376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9" name="그림 58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6EFD40FA-C32E-49A0-8167-01F513CBA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11" y="4860050"/>
            <a:ext cx="782393" cy="11376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0" name="그림 59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17B38790-4771-4429-974C-B76AA4EB7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811" y="5012450"/>
            <a:ext cx="782393" cy="11376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1" name="그림 60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6EB86FEA-BBE2-44CF-BF26-6C2676CBE3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211" y="5164850"/>
            <a:ext cx="782393" cy="11376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62" name="그림 61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4EF648E2-3FD7-4F38-B625-2231CDDF5F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11" y="5317250"/>
            <a:ext cx="782393" cy="11376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8F396EA-16D4-4F59-A730-3B6CD77BA844}"/>
              </a:ext>
            </a:extLst>
          </p:cNvPr>
          <p:cNvSpPr txBox="1"/>
          <p:nvPr/>
        </p:nvSpPr>
        <p:spPr>
          <a:xfrm>
            <a:off x="827964" y="4694752"/>
            <a:ext cx="834100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승리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24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5841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준비물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72643C-77DF-4D3A-98ED-E7DF6A95DAA4}"/>
              </a:ext>
            </a:extLst>
          </p:cNvPr>
          <p:cNvSpPr txBox="1"/>
          <p:nvPr/>
        </p:nvSpPr>
        <p:spPr>
          <a:xfrm>
            <a:off x="4811551" y="5742326"/>
            <a:ext cx="2568898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C45EAF74-6BFA-4287-84BC-6CF076588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58" y="2566494"/>
            <a:ext cx="1896690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A438E7E-AECA-4F65-B5AA-75A1FFFA2D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33" y="2569044"/>
            <a:ext cx="1889373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B2DC5F4-F2AA-40CC-AD3B-95E2D6970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20" y="2576222"/>
            <a:ext cx="1899302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51742D2-8675-450F-8AA1-F8AED93C93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42" y="2575496"/>
            <a:ext cx="1882979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B606911-FFC6-422D-953D-2A1518676B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618" y="2566494"/>
            <a:ext cx="1904549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3764D6C-6162-406A-B6A2-D9CAD0B91E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740" y="2566494"/>
            <a:ext cx="1894346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5491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모두 잘 섞어서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단어가 보이지 않도록 뒤집어 쌓아 놓습니다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나이가 가장 어린 사람이 첫 번째 순서자가 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 종류의 카드를 모두 함께 사용하거나 종류별로 분류하여 사용할 수도 있습니다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.)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1908DB1-DE07-4C58-8FAC-745C639C5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42" y="2921112"/>
            <a:ext cx="1733370" cy="252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038B81C-4D4D-49F7-AD95-35D682412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42" y="3073512"/>
            <a:ext cx="1733370" cy="252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64D7AD4-27FC-47D7-A298-FE6597996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42" y="3225912"/>
            <a:ext cx="1733370" cy="252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2480449-96E8-43C1-A4DB-54B954F67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42" y="3378312"/>
            <a:ext cx="1733370" cy="252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7399B63-7B22-4DDC-8421-AFCB5AE03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42" y="3530712"/>
            <a:ext cx="1733370" cy="252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52FBBFD1-FAAB-4A12-9F2A-3F6356669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42" y="3683112"/>
            <a:ext cx="1733370" cy="252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9121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224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 카드 더미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에서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장을 선택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감정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불러일으켰던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상황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대해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때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 카드의 단어가 보이지 않도록 합니다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플레이어들은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이야기를 듣고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경험에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해당하는 감정단어를 추측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하여 말합니다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</a:p>
        </p:txBody>
      </p:sp>
      <p:grpSp>
        <p:nvGrpSpPr>
          <p:cNvPr id="28" name="그룹 1016">
            <a:extLst>
              <a:ext uri="{FF2B5EF4-FFF2-40B4-BE49-F238E27FC236}">
                <a16:creationId xmlns:a16="http://schemas.microsoft.com/office/drawing/2014/main" id="{9CCF2DDA-C981-4FDA-A425-F530DB3EC254}"/>
              </a:ext>
            </a:extLst>
          </p:cNvPr>
          <p:cNvGrpSpPr/>
          <p:nvPr/>
        </p:nvGrpSpPr>
        <p:grpSpPr>
          <a:xfrm>
            <a:off x="1253573" y="4012193"/>
            <a:ext cx="1329419" cy="1433335"/>
            <a:chOff x="3509762" y="4893644"/>
            <a:chExt cx="2032666" cy="2191554"/>
          </a:xfrm>
        </p:grpSpPr>
        <p:pic>
          <p:nvPicPr>
            <p:cNvPr id="29" name="Object 50">
              <a:extLst>
                <a:ext uri="{FF2B5EF4-FFF2-40B4-BE49-F238E27FC236}">
                  <a16:creationId xmlns:a16="http://schemas.microsoft.com/office/drawing/2014/main" id="{4B936C1C-E70E-4C98-81BC-01EA8B475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grpSp>
        <p:nvGrpSpPr>
          <p:cNvPr id="30" name="그룹 1017">
            <a:extLst>
              <a:ext uri="{FF2B5EF4-FFF2-40B4-BE49-F238E27FC236}">
                <a16:creationId xmlns:a16="http://schemas.microsoft.com/office/drawing/2014/main" id="{1378CBF0-AF00-4372-9D28-57274B9C5664}"/>
              </a:ext>
            </a:extLst>
          </p:cNvPr>
          <p:cNvGrpSpPr/>
          <p:nvPr/>
        </p:nvGrpSpPr>
        <p:grpSpPr>
          <a:xfrm>
            <a:off x="7626460" y="4000908"/>
            <a:ext cx="1329419" cy="1433335"/>
            <a:chOff x="3509762" y="7265173"/>
            <a:chExt cx="2032666" cy="2191554"/>
          </a:xfrm>
        </p:grpSpPr>
        <p:pic>
          <p:nvPicPr>
            <p:cNvPr id="31" name="Object 53">
              <a:extLst>
                <a:ext uri="{FF2B5EF4-FFF2-40B4-BE49-F238E27FC236}">
                  <a16:creationId xmlns:a16="http://schemas.microsoft.com/office/drawing/2014/main" id="{44B44BFB-70EA-4C7B-B26B-AACBD749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7DB40DE-B84D-479E-AD81-12574F4A1A54}"/>
              </a:ext>
            </a:extLst>
          </p:cNvPr>
          <p:cNvSpPr txBox="1"/>
          <p:nvPr/>
        </p:nvSpPr>
        <p:spPr>
          <a:xfrm>
            <a:off x="8291170" y="4448783"/>
            <a:ext cx="4007157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배신감 느끼다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?”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HE왼손잡이" panose="02020603020101020101" pitchFamily="18" charset="-127"/>
              <a:ea typeface="THE왼손잡이" panose="0202060302010102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489857-53A0-4C54-942F-99AF15C2A5F6}"/>
              </a:ext>
            </a:extLst>
          </p:cNvPr>
          <p:cNvSpPr txBox="1"/>
          <p:nvPr/>
        </p:nvSpPr>
        <p:spPr>
          <a:xfrm>
            <a:off x="4283977" y="3617785"/>
            <a:ext cx="2784101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친구와 약속을 했는데 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THE왼손잡이" panose="02020603020101020101" pitchFamily="18" charset="-127"/>
              <a:ea typeface="THE왼손잡이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친구가 아무런 말 없이 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THE왼손잡이" panose="02020603020101020101" pitchFamily="18" charset="-127"/>
              <a:ea typeface="THE왼손잡이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약속을 펑크내서 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THE왼손잡이" panose="02020603020101020101" pitchFamily="18" charset="-127"/>
              <a:ea typeface="THE왼손잡이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이런 감정이 들었어요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E왼손잡이" panose="02020603020101020101" pitchFamily="18" charset="-127"/>
                <a:ea typeface="THE왼손잡이" panose="02020603020101020101" pitchFamily="18" charset="-127"/>
              </a:rPr>
              <a:t>.”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HE왼손잡이" panose="02020603020101020101" pitchFamily="18" charset="-127"/>
              <a:ea typeface="THE왼손잡이" panose="02020603020101020101" pitchFamily="18" charset="-127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148E9787-DE40-4D81-A828-EECDB06F6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32" y="3754939"/>
            <a:ext cx="1329419" cy="1925274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092089D-7678-44F0-814F-B49769B00DCD}"/>
              </a:ext>
            </a:extLst>
          </p:cNvPr>
          <p:cNvSpPr txBox="1"/>
          <p:nvPr/>
        </p:nvSpPr>
        <p:spPr>
          <a:xfrm>
            <a:off x="4124976" y="3324448"/>
            <a:ext cx="762732" cy="459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예시</a:t>
            </a:r>
            <a:r>
              <a:rPr lang="en-US" altLang="ko-KR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4501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 단어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맞힌 플레이어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에게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감정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줍니다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같은 방법으로 돌아가며 게임을 진행하고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 카드를 모두 사용하면 게임을 종료합니다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</a:p>
        </p:txBody>
      </p:sp>
      <p:grpSp>
        <p:nvGrpSpPr>
          <p:cNvPr id="30" name="그룹 1017">
            <a:extLst>
              <a:ext uri="{FF2B5EF4-FFF2-40B4-BE49-F238E27FC236}">
                <a16:creationId xmlns:a16="http://schemas.microsoft.com/office/drawing/2014/main" id="{1378CBF0-AF00-4372-9D28-57274B9C5664}"/>
              </a:ext>
            </a:extLst>
          </p:cNvPr>
          <p:cNvGrpSpPr/>
          <p:nvPr/>
        </p:nvGrpSpPr>
        <p:grpSpPr>
          <a:xfrm>
            <a:off x="4227571" y="3871237"/>
            <a:ext cx="1597014" cy="1721847"/>
            <a:chOff x="3509762" y="7265173"/>
            <a:chExt cx="2032666" cy="2191554"/>
          </a:xfrm>
        </p:grpSpPr>
        <p:pic>
          <p:nvPicPr>
            <p:cNvPr id="31" name="Object 53">
              <a:extLst>
                <a:ext uri="{FF2B5EF4-FFF2-40B4-BE49-F238E27FC236}">
                  <a16:creationId xmlns:a16="http://schemas.microsoft.com/office/drawing/2014/main" id="{44B44BFB-70EA-4C7B-B26B-AACBD749C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pic>
        <p:nvPicPr>
          <p:cNvPr id="34" name="그림 33">
            <a:extLst>
              <a:ext uri="{FF2B5EF4-FFF2-40B4-BE49-F238E27FC236}">
                <a16:creationId xmlns:a16="http://schemas.microsoft.com/office/drawing/2014/main" id="{148E9787-DE40-4D81-A828-EECDB06F6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17" y="3429000"/>
            <a:ext cx="1597014" cy="2312807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FA6EDA-0BAB-43FF-B929-A32F52FED35A}"/>
              </a:ext>
            </a:extLst>
          </p:cNvPr>
          <p:cNvSpPr txBox="1"/>
          <p:nvPr/>
        </p:nvSpPr>
        <p:spPr>
          <a:xfrm>
            <a:off x="3810521" y="3230457"/>
            <a:ext cx="834100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정답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24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8934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준비물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872643C-77DF-4D3A-98ED-E7DF6A95DAA4}"/>
              </a:ext>
            </a:extLst>
          </p:cNvPr>
          <p:cNvSpPr txBox="1"/>
          <p:nvPr/>
        </p:nvSpPr>
        <p:spPr>
          <a:xfrm>
            <a:off x="4811551" y="5742326"/>
            <a:ext cx="2568898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4B369B3E-DB5B-4D71-8504-68B765CD6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60" y="2616236"/>
            <a:ext cx="1898411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3" name="그림 32" descr="텍스트이(가) 표시된 사진&#10;&#10;자동 생성된 설명">
            <a:extLst>
              <a:ext uri="{FF2B5EF4-FFF2-40B4-BE49-F238E27FC236}">
                <a16:creationId xmlns:a16="http://schemas.microsoft.com/office/drawing/2014/main" id="{138D36A6-0F1C-4F39-8283-D5D8C0C9E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152" y="2616236"/>
            <a:ext cx="1898132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471CE70-DCB5-4DE6-A9DE-14201C4023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54" y="2616236"/>
            <a:ext cx="1892913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5" name="그림 34" descr="지도이(가) 표시된 사진&#10;&#10;자동 생성된 설명">
            <a:extLst>
              <a:ext uri="{FF2B5EF4-FFF2-40B4-BE49-F238E27FC236}">
                <a16:creationId xmlns:a16="http://schemas.microsoft.com/office/drawing/2014/main" id="{055D5053-152D-4D2A-832D-F0963D632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00" y="2612819"/>
            <a:ext cx="1890556" cy="27468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9809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뒤집어서 더미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두고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보이도록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둥글게 놓습니다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뽑아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 가운데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넣고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모두 들을 수 있게 읽습니다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EFD711C-C58A-42F8-A7FE-66C172046D54}"/>
              </a:ext>
            </a:extLst>
          </p:cNvPr>
          <p:cNvGrpSpPr/>
          <p:nvPr/>
        </p:nvGrpSpPr>
        <p:grpSpPr>
          <a:xfrm>
            <a:off x="3999307" y="2522384"/>
            <a:ext cx="4087015" cy="4066225"/>
            <a:chOff x="6096000" y="1297974"/>
            <a:chExt cx="5427610" cy="5400000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CBAA9E67-A666-4062-9BC6-47855A6B7C66}"/>
                </a:ext>
              </a:extLst>
            </p:cNvPr>
            <p:cNvSpPr/>
            <p:nvPr/>
          </p:nvSpPr>
          <p:spPr>
            <a:xfrm>
              <a:off x="6108301" y="1297974"/>
              <a:ext cx="5400000" cy="5400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74452991-3BD0-468A-8FC7-69ADF4E13BA3}"/>
                </a:ext>
              </a:extLst>
            </p:cNvPr>
            <p:cNvGrpSpPr/>
            <p:nvPr/>
          </p:nvGrpSpPr>
          <p:grpSpPr>
            <a:xfrm>
              <a:off x="6096000" y="1297974"/>
              <a:ext cx="5427610" cy="4939604"/>
              <a:chOff x="6096000" y="1297974"/>
              <a:chExt cx="5427610" cy="4939604"/>
            </a:xfrm>
          </p:grpSpPr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389146FB-4769-4EA0-9425-1CB9AF6C2CC9}"/>
                  </a:ext>
                </a:extLst>
              </p:cNvPr>
              <p:cNvGrpSpPr/>
              <p:nvPr/>
            </p:nvGrpSpPr>
            <p:grpSpPr>
              <a:xfrm>
                <a:off x="6096000" y="1297974"/>
                <a:ext cx="5427610" cy="4939604"/>
                <a:chOff x="1789136" y="1426601"/>
                <a:chExt cx="5546917" cy="5048185"/>
              </a:xfrm>
            </p:grpSpPr>
            <p:pic>
              <p:nvPicPr>
                <p:cNvPr id="35" name="그림 34">
                  <a:extLst>
                    <a:ext uri="{FF2B5EF4-FFF2-40B4-BE49-F238E27FC236}">
                      <a16:creationId xmlns:a16="http://schemas.microsoft.com/office/drawing/2014/main" id="{FFEB34C0-0BFF-450F-8C7D-562024FA92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9284" y="1426601"/>
                  <a:ext cx="1002844" cy="145291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grpSp>
              <p:nvGrpSpPr>
                <p:cNvPr id="36" name="그룹 35">
                  <a:extLst>
                    <a:ext uri="{FF2B5EF4-FFF2-40B4-BE49-F238E27FC236}">
                      <a16:creationId xmlns:a16="http://schemas.microsoft.com/office/drawing/2014/main" id="{4E70FA12-91BD-44BB-AC50-CA7051BB829C}"/>
                    </a:ext>
                  </a:extLst>
                </p:cNvPr>
                <p:cNvGrpSpPr/>
                <p:nvPr/>
              </p:nvGrpSpPr>
              <p:grpSpPr>
                <a:xfrm>
                  <a:off x="1789136" y="2101009"/>
                  <a:ext cx="5546917" cy="4373777"/>
                  <a:chOff x="1789136" y="2101009"/>
                  <a:chExt cx="5546917" cy="4373777"/>
                </a:xfrm>
              </p:grpSpPr>
              <p:grpSp>
                <p:nvGrpSpPr>
                  <p:cNvPr id="37" name="그룹 36">
                    <a:extLst>
                      <a:ext uri="{FF2B5EF4-FFF2-40B4-BE49-F238E27FC236}">
                        <a16:creationId xmlns:a16="http://schemas.microsoft.com/office/drawing/2014/main" id="{458ACF45-FB4C-4E7A-A933-B830920BFBEA}"/>
                      </a:ext>
                    </a:extLst>
                  </p:cNvPr>
                  <p:cNvGrpSpPr/>
                  <p:nvPr/>
                </p:nvGrpSpPr>
                <p:grpSpPr>
                  <a:xfrm>
                    <a:off x="1789136" y="2101009"/>
                    <a:ext cx="2045573" cy="4232857"/>
                    <a:chOff x="1789136" y="2101009"/>
                    <a:chExt cx="2045573" cy="4232857"/>
                  </a:xfrm>
                </p:grpSpPr>
                <p:pic>
                  <p:nvPicPr>
                    <p:cNvPr id="42" name="그림 41">
                      <a:extLst>
                        <a:ext uri="{FF2B5EF4-FFF2-40B4-BE49-F238E27FC236}">
                          <a16:creationId xmlns:a16="http://schemas.microsoft.com/office/drawing/2014/main" id="{A3C5E285-CD0F-4AAC-8510-A015E34D7A4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2606828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3" name="그림 42" descr="텍스트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85503021-6AAF-4E49-B1B1-B8AD079861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2381790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4" name="그림 43">
                      <a:extLst>
                        <a:ext uri="{FF2B5EF4-FFF2-40B4-BE49-F238E27FC236}">
                          <a16:creationId xmlns:a16="http://schemas.microsoft.com/office/drawing/2014/main" id="{5A401CF0-505A-4BB6-9C38-65936128A2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2014174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  <p:grpSp>
                <p:nvGrpSpPr>
                  <p:cNvPr id="38" name="그룹 37">
                    <a:extLst>
                      <a:ext uri="{FF2B5EF4-FFF2-40B4-BE49-F238E27FC236}">
                        <a16:creationId xmlns:a16="http://schemas.microsoft.com/office/drawing/2014/main" id="{79B5D134-C2CF-4A61-933A-9E2522BFE2CA}"/>
                      </a:ext>
                    </a:extLst>
                  </p:cNvPr>
                  <p:cNvGrpSpPr/>
                  <p:nvPr/>
                </p:nvGrpSpPr>
                <p:grpSpPr>
                  <a:xfrm>
                    <a:off x="5290480" y="2241930"/>
                    <a:ext cx="2045573" cy="4232856"/>
                    <a:chOff x="5092206" y="2326047"/>
                    <a:chExt cx="2045573" cy="4232856"/>
                  </a:xfrm>
                </p:grpSpPr>
                <p:pic>
                  <p:nvPicPr>
                    <p:cNvPr id="39" name="그림 38" descr="텍스트, 명함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0743A592-8473-479C-B1A7-8AA900CD16A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5542281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0" name="그림 39">
                      <a:extLst>
                        <a:ext uri="{FF2B5EF4-FFF2-40B4-BE49-F238E27FC236}">
                          <a16:creationId xmlns:a16="http://schemas.microsoft.com/office/drawing/2014/main" id="{04CE05C6-7B25-4195-A433-77DC2F88E6C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5317244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1" name="그림 40">
                      <a:extLst>
                        <a:ext uri="{FF2B5EF4-FFF2-40B4-BE49-F238E27FC236}">
                          <a16:creationId xmlns:a16="http://schemas.microsoft.com/office/drawing/2014/main" id="{CE3D0183-C319-4EEF-B33D-3957F3C792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5909898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</p:grpSp>
          </p:grpSp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091E607F-790F-4C7E-BB19-F49CBCD97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9168" y="3350277"/>
                <a:ext cx="981274" cy="14216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C21F1484-6BF9-4BDA-80C1-40B1BF750F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4178" y="5524981"/>
            <a:ext cx="737274" cy="1070523"/>
          </a:xfrm>
          <a:prstGeom prst="roundRect">
            <a:avLst>
              <a:gd name="adj" fmla="val 8594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47247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350621EA-4DA5-4970-AF59-3AE41E942E11}"/>
              </a:ext>
            </a:extLst>
          </p:cNvPr>
          <p:cNvGrpSpPr/>
          <p:nvPr/>
        </p:nvGrpSpPr>
        <p:grpSpPr>
          <a:xfrm>
            <a:off x="314740" y="594152"/>
            <a:ext cx="11562521" cy="5963811"/>
            <a:chOff x="314740" y="594152"/>
            <a:chExt cx="11562521" cy="59638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CC2F4300-6CDE-428C-B5D9-6D0FE960A814}"/>
                </a:ext>
              </a:extLst>
            </p:cNvPr>
            <p:cNvSpPr/>
            <p:nvPr/>
          </p:nvSpPr>
          <p:spPr>
            <a:xfrm>
              <a:off x="314740" y="1270016"/>
              <a:ext cx="11562521" cy="5287947"/>
            </a:xfrm>
            <a:prstGeom prst="roundRect">
              <a:avLst>
                <a:gd name="adj" fmla="val 965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7F627D-B82B-454F-89A3-574489F080C7}"/>
                </a:ext>
              </a:extLst>
            </p:cNvPr>
            <p:cNvSpPr txBox="1"/>
            <p:nvPr/>
          </p:nvSpPr>
          <p:spPr>
            <a:xfrm>
              <a:off x="4878909" y="594152"/>
              <a:ext cx="2434181" cy="77061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ko-KR" altLang="en-US" sz="32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목 차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790675-F282-47CB-9A30-FE125AF5D54F}"/>
              </a:ext>
            </a:extLst>
          </p:cNvPr>
          <p:cNvSpPr txBox="1"/>
          <p:nvPr/>
        </p:nvSpPr>
        <p:spPr>
          <a:xfrm>
            <a:off x="2606053" y="2027670"/>
            <a:ext cx="6979892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G-Grip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웜업카드가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무엇인가요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G-Grip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웜업카드에는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무엇이 들어 있나요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G-Grip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웜업카드는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어떻게 활용하나요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C26C52-B39A-4590-B629-51309AEFB85E}"/>
              </a:ext>
            </a:extLst>
          </p:cNvPr>
          <p:cNvSpPr txBox="1"/>
          <p:nvPr/>
        </p:nvSpPr>
        <p:spPr>
          <a:xfrm>
            <a:off x="3043678" y="4225195"/>
            <a:ext cx="8411722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arenBoth"/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OX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(2) G.G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(3) G.G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게임방법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1, 2 /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1, 2, 3</a:t>
            </a:r>
            <a:endParaRPr lang="en-US" altLang="ko-KR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9026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뽑은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어울리는 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 중에서 모두 고르고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많이 고른 사람만 그 이유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설명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카드를 고르는 시간은 원활한 진행을 위해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30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초로 제한할 수 있습니다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고른 그림 카드의 수가 같을 경우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먼저 고른 사람이 발표합니다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.)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1544E5D6-A1DD-4FE3-A99D-1AF1BDBE981C}"/>
              </a:ext>
            </a:extLst>
          </p:cNvPr>
          <p:cNvGrpSpPr/>
          <p:nvPr/>
        </p:nvGrpSpPr>
        <p:grpSpPr>
          <a:xfrm>
            <a:off x="7566981" y="3085687"/>
            <a:ext cx="3467004" cy="3449368"/>
            <a:chOff x="3371772" y="1458000"/>
            <a:chExt cx="5427609" cy="5400000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C75B5B6A-A582-4EDB-B547-AF85CCBBE505}"/>
                </a:ext>
              </a:extLst>
            </p:cNvPr>
            <p:cNvSpPr/>
            <p:nvPr/>
          </p:nvSpPr>
          <p:spPr>
            <a:xfrm>
              <a:off x="3385576" y="1458000"/>
              <a:ext cx="5400000" cy="5400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40F66881-1C18-4FD4-9848-C2B6EFB41922}"/>
                </a:ext>
              </a:extLst>
            </p:cNvPr>
            <p:cNvGrpSpPr/>
            <p:nvPr/>
          </p:nvGrpSpPr>
          <p:grpSpPr>
            <a:xfrm>
              <a:off x="3371772" y="3447167"/>
              <a:ext cx="5427609" cy="1421666"/>
              <a:chOff x="3382196" y="3526741"/>
              <a:chExt cx="5427609" cy="1421666"/>
            </a:xfrm>
          </p:grpSpPr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A0CA293E-58FC-48E8-A78A-F8D8F1CC0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602393" y="3632302"/>
                <a:ext cx="981273" cy="14216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A8FB767C-6EEE-4A83-A00F-CE7D4F4B8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608334" y="3549995"/>
                <a:ext cx="981273" cy="14216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F0CC90E0-886B-43A8-BBE7-780BE5BBE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5363" y="3526741"/>
                <a:ext cx="981274" cy="14216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</p:grpSp>
      <p:grpSp>
        <p:nvGrpSpPr>
          <p:cNvPr id="47" name="그룹 1018">
            <a:extLst>
              <a:ext uri="{FF2B5EF4-FFF2-40B4-BE49-F238E27FC236}">
                <a16:creationId xmlns:a16="http://schemas.microsoft.com/office/drawing/2014/main" id="{83EE37DD-9301-4A9E-BA2C-C1E9C40CDD51}"/>
              </a:ext>
            </a:extLst>
          </p:cNvPr>
          <p:cNvGrpSpPr/>
          <p:nvPr/>
        </p:nvGrpSpPr>
        <p:grpSpPr>
          <a:xfrm>
            <a:off x="1457885" y="4980621"/>
            <a:ext cx="1329419" cy="1433335"/>
            <a:chOff x="13099945" y="7218632"/>
            <a:chExt cx="2032666" cy="2191554"/>
          </a:xfrm>
        </p:grpSpPr>
        <p:pic>
          <p:nvPicPr>
            <p:cNvPr id="48" name="Object 56">
              <a:extLst>
                <a:ext uri="{FF2B5EF4-FFF2-40B4-BE49-F238E27FC236}">
                  <a16:creationId xmlns:a16="http://schemas.microsoft.com/office/drawing/2014/main" id="{5273CBA3-36D5-4DCE-A3EF-960B944D7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49" name="그룹 1019">
            <a:extLst>
              <a:ext uri="{FF2B5EF4-FFF2-40B4-BE49-F238E27FC236}">
                <a16:creationId xmlns:a16="http://schemas.microsoft.com/office/drawing/2014/main" id="{32FCD2FE-9477-4331-8B21-7EA7D14688F7}"/>
              </a:ext>
            </a:extLst>
          </p:cNvPr>
          <p:cNvGrpSpPr/>
          <p:nvPr/>
        </p:nvGrpSpPr>
        <p:grpSpPr>
          <a:xfrm>
            <a:off x="1457885" y="3156127"/>
            <a:ext cx="1329419" cy="1433335"/>
            <a:chOff x="13099945" y="4871429"/>
            <a:chExt cx="2032666" cy="2191554"/>
          </a:xfrm>
        </p:grpSpPr>
        <p:pic>
          <p:nvPicPr>
            <p:cNvPr id="50" name="Object 59">
              <a:extLst>
                <a:ext uri="{FF2B5EF4-FFF2-40B4-BE49-F238E27FC236}">
                  <a16:creationId xmlns:a16="http://schemas.microsoft.com/office/drawing/2014/main" id="{878BA4F0-16A8-479A-8928-47292A7A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A2D62A95-990B-4E77-808A-17C80D6B2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9" y="3208013"/>
            <a:ext cx="996726" cy="1440000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32DC894B-6C13-4B52-86F7-8019221EEC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6" y="3208013"/>
            <a:ext cx="992398" cy="1440000"/>
          </a:xfrm>
          <a:prstGeom prst="rect">
            <a:avLst/>
          </a:prstGeom>
        </p:spPr>
      </p:pic>
      <p:pic>
        <p:nvPicPr>
          <p:cNvPr id="7" name="그림 6" descr="텍스트, 액자이(가) 표시된 사진&#10;&#10;자동 생성된 설명">
            <a:extLst>
              <a:ext uri="{FF2B5EF4-FFF2-40B4-BE49-F238E27FC236}">
                <a16:creationId xmlns:a16="http://schemas.microsoft.com/office/drawing/2014/main" id="{0A5DF6E2-397E-4FFB-9C1A-B94FBCEC5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40" y="3208013"/>
            <a:ext cx="992571" cy="144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81D1220-EBD9-4E29-A510-82A04AA3E6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9" y="4913446"/>
            <a:ext cx="987138" cy="1440000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A37F35E8-3359-46EA-A144-AD01851F4C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16" y="4901392"/>
            <a:ext cx="98728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고른 그림 카드 모두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카드의 의미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맞으면 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얻을 수 있고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고른 그림 카드 중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장이라도 글씨 카드와 의미가 맞지 않으면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모두 내려놓는 방식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으로 진행합니다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1544E5D6-A1DD-4FE3-A99D-1AF1BDBE981C}"/>
              </a:ext>
            </a:extLst>
          </p:cNvPr>
          <p:cNvGrpSpPr/>
          <p:nvPr/>
        </p:nvGrpSpPr>
        <p:grpSpPr>
          <a:xfrm>
            <a:off x="7566981" y="3085687"/>
            <a:ext cx="3467004" cy="3449368"/>
            <a:chOff x="3371772" y="1458000"/>
            <a:chExt cx="5427609" cy="5400000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C75B5B6A-A582-4EDB-B547-AF85CCBBE505}"/>
                </a:ext>
              </a:extLst>
            </p:cNvPr>
            <p:cNvSpPr/>
            <p:nvPr/>
          </p:nvSpPr>
          <p:spPr>
            <a:xfrm>
              <a:off x="3385576" y="1458000"/>
              <a:ext cx="5400000" cy="5400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40F66881-1C18-4FD4-9848-C2B6EFB41922}"/>
                </a:ext>
              </a:extLst>
            </p:cNvPr>
            <p:cNvGrpSpPr/>
            <p:nvPr/>
          </p:nvGrpSpPr>
          <p:grpSpPr>
            <a:xfrm>
              <a:off x="3371772" y="3447167"/>
              <a:ext cx="5427609" cy="1421666"/>
              <a:chOff x="3382196" y="3526741"/>
              <a:chExt cx="5427609" cy="1421666"/>
            </a:xfrm>
          </p:grpSpPr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A0CA293E-58FC-48E8-A78A-F8D8F1CC0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602393" y="3632302"/>
                <a:ext cx="981273" cy="14216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A8FB767C-6EEE-4A83-A00F-CE7D4F4B8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608334" y="3549995"/>
                <a:ext cx="981273" cy="142166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F0CC90E0-886B-43A8-BBE7-780BE5BBE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5363" y="3526741"/>
                <a:ext cx="981274" cy="14216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</p:grpSp>
      <p:grpSp>
        <p:nvGrpSpPr>
          <p:cNvPr id="47" name="그룹 1018">
            <a:extLst>
              <a:ext uri="{FF2B5EF4-FFF2-40B4-BE49-F238E27FC236}">
                <a16:creationId xmlns:a16="http://schemas.microsoft.com/office/drawing/2014/main" id="{83EE37DD-9301-4A9E-BA2C-C1E9C40CDD51}"/>
              </a:ext>
            </a:extLst>
          </p:cNvPr>
          <p:cNvGrpSpPr/>
          <p:nvPr/>
        </p:nvGrpSpPr>
        <p:grpSpPr>
          <a:xfrm>
            <a:off x="1457885" y="4980621"/>
            <a:ext cx="1329419" cy="1433335"/>
            <a:chOff x="13099945" y="7218632"/>
            <a:chExt cx="2032666" cy="2191554"/>
          </a:xfrm>
        </p:grpSpPr>
        <p:pic>
          <p:nvPicPr>
            <p:cNvPr id="48" name="Object 56">
              <a:extLst>
                <a:ext uri="{FF2B5EF4-FFF2-40B4-BE49-F238E27FC236}">
                  <a16:creationId xmlns:a16="http://schemas.microsoft.com/office/drawing/2014/main" id="{5273CBA3-36D5-4DCE-A3EF-960B944D7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49" name="그룹 1019">
            <a:extLst>
              <a:ext uri="{FF2B5EF4-FFF2-40B4-BE49-F238E27FC236}">
                <a16:creationId xmlns:a16="http://schemas.microsoft.com/office/drawing/2014/main" id="{32FCD2FE-9477-4331-8B21-7EA7D14688F7}"/>
              </a:ext>
            </a:extLst>
          </p:cNvPr>
          <p:cNvGrpSpPr/>
          <p:nvPr/>
        </p:nvGrpSpPr>
        <p:grpSpPr>
          <a:xfrm>
            <a:off x="1457885" y="3156127"/>
            <a:ext cx="1329419" cy="1433335"/>
            <a:chOff x="13099945" y="4871429"/>
            <a:chExt cx="2032666" cy="2191554"/>
          </a:xfrm>
        </p:grpSpPr>
        <p:pic>
          <p:nvPicPr>
            <p:cNvPr id="50" name="Object 59">
              <a:extLst>
                <a:ext uri="{FF2B5EF4-FFF2-40B4-BE49-F238E27FC236}">
                  <a16:creationId xmlns:a16="http://schemas.microsoft.com/office/drawing/2014/main" id="{878BA4F0-16A8-479A-8928-47292A7A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A2D62A95-990B-4E77-808A-17C80D6B2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9" y="3208013"/>
            <a:ext cx="996726" cy="1440000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32DC894B-6C13-4B52-86F7-8019221EEC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6" y="3208013"/>
            <a:ext cx="992398" cy="1440000"/>
          </a:xfrm>
          <a:prstGeom prst="rect">
            <a:avLst/>
          </a:prstGeom>
        </p:spPr>
      </p:pic>
      <p:pic>
        <p:nvPicPr>
          <p:cNvPr id="7" name="그림 6" descr="텍스트, 액자이(가) 표시된 사진&#10;&#10;자동 생성된 설명">
            <a:extLst>
              <a:ext uri="{FF2B5EF4-FFF2-40B4-BE49-F238E27FC236}">
                <a16:creationId xmlns:a16="http://schemas.microsoft.com/office/drawing/2014/main" id="{0A5DF6E2-397E-4FFB-9C1A-B94FBCEC5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40" y="3208013"/>
            <a:ext cx="992571" cy="144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81D1220-EBD9-4E29-A510-82A04AA3E6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9" y="4913446"/>
            <a:ext cx="987138" cy="1440000"/>
          </a:xfrm>
          <a:prstGeom prst="rect">
            <a:avLst/>
          </a:prstGeom>
        </p:spPr>
      </p:pic>
      <p:pic>
        <p:nvPicPr>
          <p:cNvPr id="11" name="그림 10" descr="텍스트이(가) 표시된 사진&#10;&#10;자동 생성된 설명">
            <a:extLst>
              <a:ext uri="{FF2B5EF4-FFF2-40B4-BE49-F238E27FC236}">
                <a16:creationId xmlns:a16="http://schemas.microsoft.com/office/drawing/2014/main" id="{A37F35E8-3359-46EA-A144-AD01851F4C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16" y="4901392"/>
            <a:ext cx="98728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99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남아 있는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카드의 수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항상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되도록 카드의 수를 채워서 같은 방식으로 진행합니다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카드를 가장 많이 획득한 사람이 승리합니다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9" name="그룹 1019">
            <a:extLst>
              <a:ext uri="{FF2B5EF4-FFF2-40B4-BE49-F238E27FC236}">
                <a16:creationId xmlns:a16="http://schemas.microsoft.com/office/drawing/2014/main" id="{32FCD2FE-9477-4331-8B21-7EA7D14688F7}"/>
              </a:ext>
            </a:extLst>
          </p:cNvPr>
          <p:cNvGrpSpPr/>
          <p:nvPr/>
        </p:nvGrpSpPr>
        <p:grpSpPr>
          <a:xfrm>
            <a:off x="1457885" y="3876173"/>
            <a:ext cx="1329419" cy="1433335"/>
            <a:chOff x="13099945" y="4871429"/>
            <a:chExt cx="2032666" cy="2191554"/>
          </a:xfrm>
        </p:grpSpPr>
        <p:pic>
          <p:nvPicPr>
            <p:cNvPr id="50" name="Object 59">
              <a:extLst>
                <a:ext uri="{FF2B5EF4-FFF2-40B4-BE49-F238E27FC236}">
                  <a16:creationId xmlns:a16="http://schemas.microsoft.com/office/drawing/2014/main" id="{878BA4F0-16A8-479A-8928-47292A7A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5DC5599D-F16D-453C-AB13-203EA7FF218A}"/>
              </a:ext>
            </a:extLst>
          </p:cNvPr>
          <p:cNvGrpSpPr/>
          <p:nvPr/>
        </p:nvGrpSpPr>
        <p:grpSpPr>
          <a:xfrm>
            <a:off x="6861240" y="2666254"/>
            <a:ext cx="3872875" cy="3853174"/>
            <a:chOff x="6096000" y="1297974"/>
            <a:chExt cx="5427610" cy="5400000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C49BDC49-78BC-4244-B957-F185DC47218F}"/>
                </a:ext>
              </a:extLst>
            </p:cNvPr>
            <p:cNvSpPr/>
            <p:nvPr/>
          </p:nvSpPr>
          <p:spPr>
            <a:xfrm>
              <a:off x="6108301" y="1297974"/>
              <a:ext cx="5400000" cy="5400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3A2AA55-DF1C-4844-9DAE-BD0F396B8183}"/>
                </a:ext>
              </a:extLst>
            </p:cNvPr>
            <p:cNvGrpSpPr/>
            <p:nvPr/>
          </p:nvGrpSpPr>
          <p:grpSpPr>
            <a:xfrm>
              <a:off x="6096000" y="1297974"/>
              <a:ext cx="5427610" cy="4939604"/>
              <a:chOff x="6096000" y="1297974"/>
              <a:chExt cx="5427610" cy="4939604"/>
            </a:xfrm>
          </p:grpSpPr>
          <p:grpSp>
            <p:nvGrpSpPr>
              <p:cNvPr id="35" name="그룹 34">
                <a:extLst>
                  <a:ext uri="{FF2B5EF4-FFF2-40B4-BE49-F238E27FC236}">
                    <a16:creationId xmlns:a16="http://schemas.microsoft.com/office/drawing/2014/main" id="{64FA9F55-1A21-49A2-94A8-BBF0D4B10F71}"/>
                  </a:ext>
                </a:extLst>
              </p:cNvPr>
              <p:cNvGrpSpPr/>
              <p:nvPr/>
            </p:nvGrpSpPr>
            <p:grpSpPr>
              <a:xfrm>
                <a:off x="6096000" y="1297974"/>
                <a:ext cx="5427610" cy="4939604"/>
                <a:chOff x="1789136" y="1426601"/>
                <a:chExt cx="5546917" cy="5048185"/>
              </a:xfrm>
            </p:grpSpPr>
            <p:pic>
              <p:nvPicPr>
                <p:cNvPr id="37" name="그림 36">
                  <a:extLst>
                    <a:ext uri="{FF2B5EF4-FFF2-40B4-BE49-F238E27FC236}">
                      <a16:creationId xmlns:a16="http://schemas.microsoft.com/office/drawing/2014/main" id="{03A6EB05-2C1F-45B2-946F-A2E97466C4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9284" y="1426601"/>
                  <a:ext cx="1002844" cy="145291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grpSp>
              <p:nvGrpSpPr>
                <p:cNvPr id="38" name="그룹 37">
                  <a:extLst>
                    <a:ext uri="{FF2B5EF4-FFF2-40B4-BE49-F238E27FC236}">
                      <a16:creationId xmlns:a16="http://schemas.microsoft.com/office/drawing/2014/main" id="{5926E7B1-0035-419D-8B9C-979808098FE8}"/>
                    </a:ext>
                  </a:extLst>
                </p:cNvPr>
                <p:cNvGrpSpPr/>
                <p:nvPr/>
              </p:nvGrpSpPr>
              <p:grpSpPr>
                <a:xfrm>
                  <a:off x="1789136" y="2101009"/>
                  <a:ext cx="5546917" cy="4373777"/>
                  <a:chOff x="1789136" y="2101009"/>
                  <a:chExt cx="5546917" cy="4373777"/>
                </a:xfrm>
              </p:grpSpPr>
              <p:grpSp>
                <p:nvGrpSpPr>
                  <p:cNvPr id="39" name="그룹 38">
                    <a:extLst>
                      <a:ext uri="{FF2B5EF4-FFF2-40B4-BE49-F238E27FC236}">
                        <a16:creationId xmlns:a16="http://schemas.microsoft.com/office/drawing/2014/main" id="{2E554FB6-79BA-43DB-A9DE-38BF1C9FA301}"/>
                      </a:ext>
                    </a:extLst>
                  </p:cNvPr>
                  <p:cNvGrpSpPr/>
                  <p:nvPr/>
                </p:nvGrpSpPr>
                <p:grpSpPr>
                  <a:xfrm>
                    <a:off x="1789136" y="2101009"/>
                    <a:ext cx="2045573" cy="4232857"/>
                    <a:chOff x="1789136" y="2101009"/>
                    <a:chExt cx="2045573" cy="4232857"/>
                  </a:xfrm>
                </p:grpSpPr>
                <p:pic>
                  <p:nvPicPr>
                    <p:cNvPr id="44" name="그림 43">
                      <a:extLst>
                        <a:ext uri="{FF2B5EF4-FFF2-40B4-BE49-F238E27FC236}">
                          <a16:creationId xmlns:a16="http://schemas.microsoft.com/office/drawing/2014/main" id="{7D2DAD42-5615-473D-B61B-BEA9333FE3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2606828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51" name="그림 50" descr="텍스트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240F83AE-DA95-449D-97E8-6B39E9597CA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2381790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52" name="그림 51">
                      <a:extLst>
                        <a:ext uri="{FF2B5EF4-FFF2-40B4-BE49-F238E27FC236}">
                          <a16:creationId xmlns:a16="http://schemas.microsoft.com/office/drawing/2014/main" id="{3C21FFF4-39C9-482E-94D5-2BF03FFA7CC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2014174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  <p:grpSp>
                <p:nvGrpSpPr>
                  <p:cNvPr id="40" name="그룹 39">
                    <a:extLst>
                      <a:ext uri="{FF2B5EF4-FFF2-40B4-BE49-F238E27FC236}">
                        <a16:creationId xmlns:a16="http://schemas.microsoft.com/office/drawing/2014/main" id="{905C30D5-D0E4-4519-9280-DD0E86DABECB}"/>
                      </a:ext>
                    </a:extLst>
                  </p:cNvPr>
                  <p:cNvGrpSpPr/>
                  <p:nvPr/>
                </p:nvGrpSpPr>
                <p:grpSpPr>
                  <a:xfrm>
                    <a:off x="5290480" y="2241930"/>
                    <a:ext cx="2045573" cy="4232856"/>
                    <a:chOff x="5092206" y="2326047"/>
                    <a:chExt cx="2045573" cy="4232856"/>
                  </a:xfrm>
                </p:grpSpPr>
                <p:pic>
                  <p:nvPicPr>
                    <p:cNvPr id="41" name="그림 40" descr="텍스트, 명함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B672A65D-EEC3-4003-85EC-4419B4EB759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5542281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2" name="그림 41">
                      <a:extLst>
                        <a:ext uri="{FF2B5EF4-FFF2-40B4-BE49-F238E27FC236}">
                          <a16:creationId xmlns:a16="http://schemas.microsoft.com/office/drawing/2014/main" id="{51DAE342-0DE1-4651-868C-58A5946916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5317244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3" name="그림 42">
                      <a:extLst>
                        <a:ext uri="{FF2B5EF4-FFF2-40B4-BE49-F238E27FC236}">
                          <a16:creationId xmlns:a16="http://schemas.microsoft.com/office/drawing/2014/main" id="{11A6915D-2DBD-4049-B98B-A500CF69D7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5909898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</p:grpSp>
          </p:grpSp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73C2DBCA-23D9-45CD-9203-B4AFEACDD6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9168" y="3350277"/>
                <a:ext cx="981274" cy="14216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</p:grpSp>
      <p:pic>
        <p:nvPicPr>
          <p:cNvPr id="53" name="그림 52">
            <a:extLst>
              <a:ext uri="{FF2B5EF4-FFF2-40B4-BE49-F238E27FC236}">
                <a16:creationId xmlns:a16="http://schemas.microsoft.com/office/drawing/2014/main" id="{F5C4A48A-9036-4D32-AA42-3DE5008473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3278" y="3891634"/>
            <a:ext cx="3116053" cy="152570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37CD63D-E540-4995-9E12-72D8861A45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8621" y="5456740"/>
            <a:ext cx="737274" cy="1070523"/>
          </a:xfrm>
          <a:prstGeom prst="roundRect">
            <a:avLst>
              <a:gd name="adj" fmla="val 8594"/>
            </a:avLst>
          </a:prstGeom>
          <a:blipFill>
            <a:blip r:embed="rId14"/>
            <a:stretch>
              <a:fillRect/>
            </a:stretch>
          </a:blip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31857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 전체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펼쳐 두고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더미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쌓아 둡니다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순서자가 글씨 카드 한 장을 열어 읽어줍니다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7A4A48F6-8B9B-4DEA-AF90-B8F8E434844E}"/>
              </a:ext>
            </a:extLst>
          </p:cNvPr>
          <p:cNvGrpSpPr/>
          <p:nvPr/>
        </p:nvGrpSpPr>
        <p:grpSpPr>
          <a:xfrm>
            <a:off x="967491" y="2813718"/>
            <a:ext cx="1348526" cy="1701562"/>
            <a:chOff x="827261" y="4392416"/>
            <a:chExt cx="1839279" cy="2320791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02D2FE40-6662-488B-B820-54DC5A568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261" y="4392416"/>
              <a:ext cx="1077279" cy="155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7FDE556A-9859-48B2-A470-7797562A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661" y="4544816"/>
              <a:ext cx="1077279" cy="155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25B9B2FA-D393-4AD6-BCA4-962392E5D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061" y="4697216"/>
              <a:ext cx="1077279" cy="155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02F89BB6-D35F-48EF-ACFC-4FEF3639F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4461" y="4849616"/>
              <a:ext cx="1077279" cy="155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CB57EAEA-9389-4BB6-940E-CE8625BC9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6861" y="5002016"/>
              <a:ext cx="1077279" cy="155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31A2BC5F-DCA8-4B92-8FDD-213EA93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9261" y="5154416"/>
              <a:ext cx="1077279" cy="155879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792DB37D-0ED2-4EEA-A9E4-648608A0EF91}"/>
              </a:ext>
            </a:extLst>
          </p:cNvPr>
          <p:cNvGrpSpPr/>
          <p:nvPr/>
        </p:nvGrpSpPr>
        <p:grpSpPr>
          <a:xfrm>
            <a:off x="2758579" y="3245213"/>
            <a:ext cx="9059139" cy="2313100"/>
            <a:chOff x="2451957" y="3232746"/>
            <a:chExt cx="9307717" cy="2376570"/>
          </a:xfrm>
        </p:grpSpPr>
        <p:pic>
          <p:nvPicPr>
            <p:cNvPr id="49" name="그림 48" descr="그리기이(가) 표시된 사진&#10;&#10;자동 생성된 설명">
              <a:extLst>
                <a:ext uri="{FF2B5EF4-FFF2-40B4-BE49-F238E27FC236}">
                  <a16:creationId xmlns:a16="http://schemas.microsoft.com/office/drawing/2014/main" id="{C072F97C-2AAF-4E5A-8F75-F3BF88A12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957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0" name="그림 49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E69F44B1-EDBA-4C6C-8B13-EFAAC2ADD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49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1" name="그림 50" descr="그리기이(가) 표시된 사진&#10;&#10;자동 생성된 설명">
              <a:extLst>
                <a:ext uri="{FF2B5EF4-FFF2-40B4-BE49-F238E27FC236}">
                  <a16:creationId xmlns:a16="http://schemas.microsoft.com/office/drawing/2014/main" id="{0A147ACF-009E-4E44-A6DD-098F9C669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941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2" name="그림 51" descr="그리기이(가) 표시된 사진&#10;&#10;자동 생성된 설명">
              <a:extLst>
                <a:ext uri="{FF2B5EF4-FFF2-40B4-BE49-F238E27FC236}">
                  <a16:creationId xmlns:a16="http://schemas.microsoft.com/office/drawing/2014/main" id="{237FC4F7-AFB7-4974-87D8-09AFACCA3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33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3" name="그림 52" descr="그리기, 컴퓨터, 시계이(가) 표시된 사진&#10;&#10;자동 생성된 설명">
              <a:extLst>
                <a:ext uri="{FF2B5EF4-FFF2-40B4-BE49-F238E27FC236}">
                  <a16:creationId xmlns:a16="http://schemas.microsoft.com/office/drawing/2014/main" id="{067CAA84-BC68-452B-8C1B-820C7FE6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925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4" name="그림 53" descr="시계, 컴퓨터이(가) 표시된 사진&#10;&#10;자동 생성된 설명">
              <a:extLst>
                <a:ext uri="{FF2B5EF4-FFF2-40B4-BE49-F238E27FC236}">
                  <a16:creationId xmlns:a16="http://schemas.microsoft.com/office/drawing/2014/main" id="{29A68656-765B-40E1-A188-16027E61F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17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5" name="그림 54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4C85B583-DBE9-4F2B-8B18-F20A4559B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09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6" name="그림 55" descr="시계, 그리기이(가) 표시된 사진&#10;&#10;자동 생성된 설명">
              <a:extLst>
                <a:ext uri="{FF2B5EF4-FFF2-40B4-BE49-F238E27FC236}">
                  <a16:creationId xmlns:a16="http://schemas.microsoft.com/office/drawing/2014/main" id="{877D0B85-86D5-4F09-8CC9-9B92A7B2E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401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7" name="그림 56" descr="그리기, 컴퓨터, 시계이(가) 표시된 사진&#10;&#10;자동 생성된 설명">
              <a:extLst>
                <a:ext uri="{FF2B5EF4-FFF2-40B4-BE49-F238E27FC236}">
                  <a16:creationId xmlns:a16="http://schemas.microsoft.com/office/drawing/2014/main" id="{560AFE90-90BD-4A8F-AF31-52C344951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893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8" name="그림 57" descr="그리기이(가) 표시된 사진&#10;&#10;자동 생성된 설명">
              <a:extLst>
                <a:ext uri="{FF2B5EF4-FFF2-40B4-BE49-F238E27FC236}">
                  <a16:creationId xmlns:a16="http://schemas.microsoft.com/office/drawing/2014/main" id="{EC87B501-3121-4EBA-B793-5D4F410E7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385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9" name="그림 58" descr="그리기이(가) 표시된 사진&#10;&#10;자동 생성된 설명">
              <a:extLst>
                <a:ext uri="{FF2B5EF4-FFF2-40B4-BE49-F238E27FC236}">
                  <a16:creationId xmlns:a16="http://schemas.microsoft.com/office/drawing/2014/main" id="{4E3EC3DB-6043-4F93-8B21-8A0F0989F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877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6051C02B-A9C7-4FF9-AE7E-1D3C16B0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6369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1" name="그림 60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7108E24A-4CD6-439A-83BF-E3AA119D1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861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2" name="그림 61" descr="회로, 표지판이(가) 표시된 사진&#10;&#10;자동 생성된 설명">
              <a:extLst>
                <a:ext uri="{FF2B5EF4-FFF2-40B4-BE49-F238E27FC236}">
                  <a16:creationId xmlns:a16="http://schemas.microsoft.com/office/drawing/2014/main" id="{CA9556CA-4324-4A07-9B26-59300F8C4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5353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3" name="그림 62" descr="그리기이(가) 표시된 사진&#10;&#10;자동 생성된 설명">
              <a:extLst>
                <a:ext uri="{FF2B5EF4-FFF2-40B4-BE49-F238E27FC236}">
                  <a16:creationId xmlns:a16="http://schemas.microsoft.com/office/drawing/2014/main" id="{57784E55-6AA9-4FB5-A54E-5ECD45FC2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4840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4" name="그림 63" descr="그리기, 컴퓨터, 시계이(가) 표시된 사진&#10;&#10;자동 생성된 설명">
              <a:extLst>
                <a:ext uri="{FF2B5EF4-FFF2-40B4-BE49-F238E27FC236}">
                  <a16:creationId xmlns:a16="http://schemas.microsoft.com/office/drawing/2014/main" id="{BCD203F7-1CAB-4575-9B1D-F5B00FF96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957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5" name="그림 64" descr="시계이(가) 표시된 사진&#10;&#10;자동 생성된 설명">
              <a:extLst>
                <a:ext uri="{FF2B5EF4-FFF2-40B4-BE49-F238E27FC236}">
                  <a16:creationId xmlns:a16="http://schemas.microsoft.com/office/drawing/2014/main" id="{B9A87F19-C93D-43D0-9E08-8F11EA1F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49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6" name="그림 65" descr="그리기이(가) 표시된 사진&#10;&#10;자동 생성된 설명">
              <a:extLst>
                <a:ext uri="{FF2B5EF4-FFF2-40B4-BE49-F238E27FC236}">
                  <a16:creationId xmlns:a16="http://schemas.microsoft.com/office/drawing/2014/main" id="{76F2874F-94EF-469E-8E40-451CAE2D5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941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7" name="그림 66" descr="그리기이(가) 표시된 사진&#10;&#10;자동 생성된 설명">
              <a:extLst>
                <a:ext uri="{FF2B5EF4-FFF2-40B4-BE49-F238E27FC236}">
                  <a16:creationId xmlns:a16="http://schemas.microsoft.com/office/drawing/2014/main" id="{45D7E93A-00DB-4972-84D8-10DB62419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33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8" name="그림 67" descr="그리기이(가) 표시된 사진&#10;&#10;자동 생성된 설명">
              <a:extLst>
                <a:ext uri="{FF2B5EF4-FFF2-40B4-BE49-F238E27FC236}">
                  <a16:creationId xmlns:a16="http://schemas.microsoft.com/office/drawing/2014/main" id="{77279D91-24F2-4275-8D7E-9E3C6DDAE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925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9" name="그림 68" descr="그리기이(가) 표시된 사진&#10;&#10;자동 생성된 설명">
              <a:extLst>
                <a:ext uri="{FF2B5EF4-FFF2-40B4-BE49-F238E27FC236}">
                  <a16:creationId xmlns:a16="http://schemas.microsoft.com/office/drawing/2014/main" id="{D19D84C4-B92C-4575-9BD2-96DC92CF9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17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0" name="그림 69" descr="그리기이(가) 표시된 사진&#10;&#10;자동 생성된 설명">
              <a:extLst>
                <a:ext uri="{FF2B5EF4-FFF2-40B4-BE49-F238E27FC236}">
                  <a16:creationId xmlns:a16="http://schemas.microsoft.com/office/drawing/2014/main" id="{3D79FE5A-8A2B-4891-A431-1DEC4E4EB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09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1" name="그림 70" descr="그리기이(가) 표시된 사진&#10;&#10;자동 생성된 설명">
              <a:extLst>
                <a:ext uri="{FF2B5EF4-FFF2-40B4-BE49-F238E27FC236}">
                  <a16:creationId xmlns:a16="http://schemas.microsoft.com/office/drawing/2014/main" id="{5CCB68D9-69FE-486F-A26A-8416FF92A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401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2" name="그림 71" descr="컴퓨터, 표지판이(가) 표시된 사진&#10;&#10;자동 생성된 설명">
              <a:extLst>
                <a:ext uri="{FF2B5EF4-FFF2-40B4-BE49-F238E27FC236}">
                  <a16:creationId xmlns:a16="http://schemas.microsoft.com/office/drawing/2014/main" id="{A7D81CDA-E3F5-44AD-B2BF-1906EDAAA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7893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3" name="그림 72" descr="그리기이(가) 표시된 사진&#10;&#10;자동 생성된 설명">
              <a:extLst>
                <a:ext uri="{FF2B5EF4-FFF2-40B4-BE49-F238E27FC236}">
                  <a16:creationId xmlns:a16="http://schemas.microsoft.com/office/drawing/2014/main" id="{FFDE8035-60AC-4AFA-868E-8882DD70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385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4" name="그림 73" descr="그리기, 컴퓨터, 시계, 표지판이(가) 표시된 사진&#10;&#10;자동 생성된 설명">
              <a:extLst>
                <a:ext uri="{FF2B5EF4-FFF2-40B4-BE49-F238E27FC236}">
                  <a16:creationId xmlns:a16="http://schemas.microsoft.com/office/drawing/2014/main" id="{3C862A79-185F-4818-AFB1-E9B7163D3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6877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5" name="그림 74" descr="그리기이(가) 표시된 사진&#10;&#10;자동 생성된 설명">
              <a:extLst>
                <a:ext uri="{FF2B5EF4-FFF2-40B4-BE49-F238E27FC236}">
                  <a16:creationId xmlns:a16="http://schemas.microsoft.com/office/drawing/2014/main" id="{225E963F-912F-4812-B411-B812DD80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6369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6" name="그림 75" descr="그리기이(가) 표시된 사진&#10;&#10;자동 생성된 설명">
              <a:extLst>
                <a:ext uri="{FF2B5EF4-FFF2-40B4-BE49-F238E27FC236}">
                  <a16:creationId xmlns:a16="http://schemas.microsoft.com/office/drawing/2014/main" id="{F08F2DDE-E26B-40FA-B39F-6968522B6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5861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7" name="그림 76" descr="그리기, 시계이(가) 표시된 사진&#10;&#10;자동 생성된 설명">
              <a:extLst>
                <a:ext uri="{FF2B5EF4-FFF2-40B4-BE49-F238E27FC236}">
                  <a16:creationId xmlns:a16="http://schemas.microsoft.com/office/drawing/2014/main" id="{2BADFFC5-5C8B-4F35-B02E-0940E4F13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5353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8" name="그림 77" descr="컴퓨터, 그리기이(가) 표시된 사진&#10;&#10;자동 생성된 설명">
              <a:extLst>
                <a:ext uri="{FF2B5EF4-FFF2-40B4-BE49-F238E27FC236}">
                  <a16:creationId xmlns:a16="http://schemas.microsoft.com/office/drawing/2014/main" id="{3F583641-94F6-427B-AD77-C838E0120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4840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79" name="그림 78">
            <a:extLst>
              <a:ext uri="{FF2B5EF4-FFF2-40B4-BE49-F238E27FC236}">
                <a16:creationId xmlns:a16="http://schemas.microsoft.com/office/drawing/2014/main" id="{2E128101-9222-44EA-9DC7-98608161CE8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533">
            <a:off x="753428" y="3950373"/>
            <a:ext cx="1612035" cy="2335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0383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맞는 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고를 수 있는 만큼 모두 고른 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서로 고른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바꿉니다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7" name="그룹 1018">
            <a:extLst>
              <a:ext uri="{FF2B5EF4-FFF2-40B4-BE49-F238E27FC236}">
                <a16:creationId xmlns:a16="http://schemas.microsoft.com/office/drawing/2014/main" id="{83EE37DD-9301-4A9E-BA2C-C1E9C40CDD51}"/>
              </a:ext>
            </a:extLst>
          </p:cNvPr>
          <p:cNvGrpSpPr/>
          <p:nvPr/>
        </p:nvGrpSpPr>
        <p:grpSpPr>
          <a:xfrm>
            <a:off x="4371263" y="4995400"/>
            <a:ext cx="1329419" cy="1433335"/>
            <a:chOff x="13099945" y="7218632"/>
            <a:chExt cx="2032666" cy="2191554"/>
          </a:xfrm>
        </p:grpSpPr>
        <p:pic>
          <p:nvPicPr>
            <p:cNvPr id="48" name="Object 56">
              <a:extLst>
                <a:ext uri="{FF2B5EF4-FFF2-40B4-BE49-F238E27FC236}">
                  <a16:creationId xmlns:a16="http://schemas.microsoft.com/office/drawing/2014/main" id="{5273CBA3-36D5-4DCE-A3EF-960B944D7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49" name="그룹 1019">
            <a:extLst>
              <a:ext uri="{FF2B5EF4-FFF2-40B4-BE49-F238E27FC236}">
                <a16:creationId xmlns:a16="http://schemas.microsoft.com/office/drawing/2014/main" id="{32FCD2FE-9477-4331-8B21-7EA7D14688F7}"/>
              </a:ext>
            </a:extLst>
          </p:cNvPr>
          <p:cNvGrpSpPr/>
          <p:nvPr/>
        </p:nvGrpSpPr>
        <p:grpSpPr>
          <a:xfrm>
            <a:off x="4374098" y="2394379"/>
            <a:ext cx="1329419" cy="1433335"/>
            <a:chOff x="13099945" y="4871429"/>
            <a:chExt cx="2032666" cy="2191554"/>
          </a:xfrm>
        </p:grpSpPr>
        <p:pic>
          <p:nvPicPr>
            <p:cNvPr id="50" name="Object 59">
              <a:extLst>
                <a:ext uri="{FF2B5EF4-FFF2-40B4-BE49-F238E27FC236}">
                  <a16:creationId xmlns:a16="http://schemas.microsoft.com/office/drawing/2014/main" id="{878BA4F0-16A8-479A-8928-47292A7A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6E6BF95-6082-49B2-886B-901FDBCFDE16}"/>
              </a:ext>
            </a:extLst>
          </p:cNvPr>
          <p:cNvGrpSpPr/>
          <p:nvPr/>
        </p:nvGrpSpPr>
        <p:grpSpPr>
          <a:xfrm>
            <a:off x="6446549" y="2512524"/>
            <a:ext cx="5041278" cy="1122579"/>
            <a:chOff x="2451957" y="3232746"/>
            <a:chExt cx="5041278" cy="1122579"/>
          </a:xfrm>
        </p:grpSpPr>
        <p:pic>
          <p:nvPicPr>
            <p:cNvPr id="29" name="그림 28" descr="그리기이(가) 표시된 사진&#10;&#10;자동 생성된 설명">
              <a:extLst>
                <a:ext uri="{FF2B5EF4-FFF2-40B4-BE49-F238E27FC236}">
                  <a16:creationId xmlns:a16="http://schemas.microsoft.com/office/drawing/2014/main" id="{2FE917B2-10F5-435A-B436-8197B9E94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957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0" name="그림 29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CC9B9C9D-7AF5-4A38-AC49-DD0A13140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49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5" name="그림 34" descr="그리기이(가) 표시된 사진&#10;&#10;자동 생성된 설명">
              <a:extLst>
                <a:ext uri="{FF2B5EF4-FFF2-40B4-BE49-F238E27FC236}">
                  <a16:creationId xmlns:a16="http://schemas.microsoft.com/office/drawing/2014/main" id="{19F3AD59-C402-48EB-AB09-56BB23CC0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941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6" name="그림 35" descr="그리기이(가) 표시된 사진&#10;&#10;자동 생성된 설명">
              <a:extLst>
                <a:ext uri="{FF2B5EF4-FFF2-40B4-BE49-F238E27FC236}">
                  <a16:creationId xmlns:a16="http://schemas.microsoft.com/office/drawing/2014/main" id="{126B8E80-67C9-476D-B430-13C59A911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33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7" name="그림 36" descr="그리기, 컴퓨터, 시계이(가) 표시된 사진&#10;&#10;자동 생성된 설명">
              <a:extLst>
                <a:ext uri="{FF2B5EF4-FFF2-40B4-BE49-F238E27FC236}">
                  <a16:creationId xmlns:a16="http://schemas.microsoft.com/office/drawing/2014/main" id="{1DF5152E-B97F-44EF-906E-64F60CF61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925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8" name="그림 37" descr="시계, 컴퓨터이(가) 표시된 사진&#10;&#10;자동 생성된 설명">
              <a:extLst>
                <a:ext uri="{FF2B5EF4-FFF2-40B4-BE49-F238E27FC236}">
                  <a16:creationId xmlns:a16="http://schemas.microsoft.com/office/drawing/2014/main" id="{20C9049F-965C-4E5E-A743-70DCB017B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17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39" name="그림 38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B4085804-24E7-4905-AB08-0B3FBDA08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09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0" name="그림 39" descr="시계, 그리기이(가) 표시된 사진&#10;&#10;자동 생성된 설명">
              <a:extLst>
                <a:ext uri="{FF2B5EF4-FFF2-40B4-BE49-F238E27FC236}">
                  <a16:creationId xmlns:a16="http://schemas.microsoft.com/office/drawing/2014/main" id="{C5A19DF7-60C0-42F8-AFB6-06A31B505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401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78406D4E-3D1A-4467-880C-AF5C02655761}"/>
              </a:ext>
            </a:extLst>
          </p:cNvPr>
          <p:cNvGrpSpPr/>
          <p:nvPr/>
        </p:nvGrpSpPr>
        <p:grpSpPr>
          <a:xfrm>
            <a:off x="6446549" y="5327228"/>
            <a:ext cx="3822294" cy="1122579"/>
            <a:chOff x="2451957" y="4486737"/>
            <a:chExt cx="3822294" cy="1122579"/>
          </a:xfrm>
        </p:grpSpPr>
        <p:pic>
          <p:nvPicPr>
            <p:cNvPr id="42" name="그림 41" descr="그리기, 컴퓨터, 시계이(가) 표시된 사진&#10;&#10;자동 생성된 설명">
              <a:extLst>
                <a:ext uri="{FF2B5EF4-FFF2-40B4-BE49-F238E27FC236}">
                  <a16:creationId xmlns:a16="http://schemas.microsoft.com/office/drawing/2014/main" id="{B6910B0E-57E2-4650-A006-AFD703BB7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957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3" name="그림 42" descr="시계이(가) 표시된 사진&#10;&#10;자동 생성된 설명">
              <a:extLst>
                <a:ext uri="{FF2B5EF4-FFF2-40B4-BE49-F238E27FC236}">
                  <a16:creationId xmlns:a16="http://schemas.microsoft.com/office/drawing/2014/main" id="{91F53D23-366C-4549-AA26-66A36A146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49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4" name="그림 43" descr="그리기이(가) 표시된 사진&#10;&#10;자동 생성된 설명">
              <a:extLst>
                <a:ext uri="{FF2B5EF4-FFF2-40B4-BE49-F238E27FC236}">
                  <a16:creationId xmlns:a16="http://schemas.microsoft.com/office/drawing/2014/main" id="{A9A6EA20-49CE-4BD6-9289-1F81352A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941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1" name="그림 50" descr="그리기이(가) 표시된 사진&#10;&#10;자동 생성된 설명">
              <a:extLst>
                <a:ext uri="{FF2B5EF4-FFF2-40B4-BE49-F238E27FC236}">
                  <a16:creationId xmlns:a16="http://schemas.microsoft.com/office/drawing/2014/main" id="{1172B177-17F6-4A93-9845-92D50D5A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33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2" name="그림 51" descr="그리기이(가) 표시된 사진&#10;&#10;자동 생성된 설명">
              <a:extLst>
                <a:ext uri="{FF2B5EF4-FFF2-40B4-BE49-F238E27FC236}">
                  <a16:creationId xmlns:a16="http://schemas.microsoft.com/office/drawing/2014/main" id="{C517A925-C941-41C3-BEEC-F1A62B11A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925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3" name="그림 52" descr="그리기이(가) 표시된 사진&#10;&#10;자동 생성된 설명">
              <a:extLst>
                <a:ext uri="{FF2B5EF4-FFF2-40B4-BE49-F238E27FC236}">
                  <a16:creationId xmlns:a16="http://schemas.microsoft.com/office/drawing/2014/main" id="{8F472725-2C14-4B65-AEA2-C089A33DE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17" y="4486737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4D3F95EE-2143-4F53-9817-CC9B6EB6EE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997">
            <a:off x="1582100" y="3286196"/>
            <a:ext cx="1636127" cy="2370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5" name="화살표: 위쪽/아래쪽 54">
            <a:extLst>
              <a:ext uri="{FF2B5EF4-FFF2-40B4-BE49-F238E27FC236}">
                <a16:creationId xmlns:a16="http://schemas.microsoft.com/office/drawing/2014/main" id="{062873B9-872F-4659-85A4-169DBC9076ED}"/>
              </a:ext>
            </a:extLst>
          </p:cNvPr>
          <p:cNvSpPr/>
          <p:nvPr/>
        </p:nvSpPr>
        <p:spPr>
          <a:xfrm>
            <a:off x="6833966" y="3827714"/>
            <a:ext cx="609492" cy="1287379"/>
          </a:xfrm>
          <a:prstGeom prst="upDownArrow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2288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224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상대방의 카드를 보면서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맞지 않는 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골라 냅니다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골라낸 카드를 카드 주인에게 보여주며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해당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선택한 이유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 주인은 카드 선택 이유를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상대방에게 납득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납득시키지 못한 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바닥에 내려 놓습니다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7" name="그룹 1018">
            <a:extLst>
              <a:ext uri="{FF2B5EF4-FFF2-40B4-BE49-F238E27FC236}">
                <a16:creationId xmlns:a16="http://schemas.microsoft.com/office/drawing/2014/main" id="{83EE37DD-9301-4A9E-BA2C-C1E9C40CDD51}"/>
              </a:ext>
            </a:extLst>
          </p:cNvPr>
          <p:cNvGrpSpPr/>
          <p:nvPr/>
        </p:nvGrpSpPr>
        <p:grpSpPr>
          <a:xfrm>
            <a:off x="4656869" y="5016806"/>
            <a:ext cx="1329419" cy="1433335"/>
            <a:chOff x="13099945" y="7218632"/>
            <a:chExt cx="2032666" cy="2191554"/>
          </a:xfrm>
        </p:grpSpPr>
        <p:pic>
          <p:nvPicPr>
            <p:cNvPr id="48" name="Object 56">
              <a:extLst>
                <a:ext uri="{FF2B5EF4-FFF2-40B4-BE49-F238E27FC236}">
                  <a16:creationId xmlns:a16="http://schemas.microsoft.com/office/drawing/2014/main" id="{5273CBA3-36D5-4DCE-A3EF-960B944D7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49" name="그룹 1019">
            <a:extLst>
              <a:ext uri="{FF2B5EF4-FFF2-40B4-BE49-F238E27FC236}">
                <a16:creationId xmlns:a16="http://schemas.microsoft.com/office/drawing/2014/main" id="{32FCD2FE-9477-4331-8B21-7EA7D14688F7}"/>
              </a:ext>
            </a:extLst>
          </p:cNvPr>
          <p:cNvGrpSpPr/>
          <p:nvPr/>
        </p:nvGrpSpPr>
        <p:grpSpPr>
          <a:xfrm>
            <a:off x="4656869" y="3192312"/>
            <a:ext cx="1329419" cy="1433335"/>
            <a:chOff x="13099945" y="4871429"/>
            <a:chExt cx="2032666" cy="2191554"/>
          </a:xfrm>
        </p:grpSpPr>
        <p:pic>
          <p:nvPicPr>
            <p:cNvPr id="50" name="Object 59">
              <a:extLst>
                <a:ext uri="{FF2B5EF4-FFF2-40B4-BE49-F238E27FC236}">
                  <a16:creationId xmlns:a16="http://schemas.microsoft.com/office/drawing/2014/main" id="{878BA4F0-16A8-479A-8928-47292A7A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id="{4EBD1D0E-F090-475F-8F0D-6B15F55D2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997">
            <a:off x="1831910" y="3664222"/>
            <a:ext cx="1636127" cy="2370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그룹 56">
            <a:extLst>
              <a:ext uri="{FF2B5EF4-FFF2-40B4-BE49-F238E27FC236}">
                <a16:creationId xmlns:a16="http://schemas.microsoft.com/office/drawing/2014/main" id="{218FDBE1-633A-4160-9B03-D0A9A50271E3}"/>
              </a:ext>
            </a:extLst>
          </p:cNvPr>
          <p:cNvGrpSpPr/>
          <p:nvPr/>
        </p:nvGrpSpPr>
        <p:grpSpPr>
          <a:xfrm>
            <a:off x="6366909" y="3515594"/>
            <a:ext cx="3822294" cy="1122579"/>
            <a:chOff x="5836949" y="2707364"/>
            <a:chExt cx="3822294" cy="1122579"/>
          </a:xfrm>
        </p:grpSpPr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8AF6FD5C-1606-48D4-9777-4F19BE134BDB}"/>
                </a:ext>
              </a:extLst>
            </p:cNvPr>
            <p:cNvGrpSpPr/>
            <p:nvPr/>
          </p:nvGrpSpPr>
          <p:grpSpPr>
            <a:xfrm>
              <a:off x="5836949" y="2707364"/>
              <a:ext cx="3822294" cy="1122579"/>
              <a:chOff x="2451957" y="4486737"/>
              <a:chExt cx="3822294" cy="1122579"/>
            </a:xfrm>
          </p:grpSpPr>
          <p:pic>
            <p:nvPicPr>
              <p:cNvPr id="61" name="그림 60" descr="그리기, 컴퓨터, 시계이(가) 표시된 사진&#10;&#10;자동 생성된 설명">
                <a:extLst>
                  <a:ext uri="{FF2B5EF4-FFF2-40B4-BE49-F238E27FC236}">
                    <a16:creationId xmlns:a16="http://schemas.microsoft.com/office/drawing/2014/main" id="{212BDB51-28A2-4402-A2B8-83E387D8E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1957" y="4486737"/>
                <a:ext cx="774834" cy="112257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62" name="그림 61" descr="시계이(가) 표시된 사진&#10;&#10;자동 생성된 설명">
                <a:extLst>
                  <a:ext uri="{FF2B5EF4-FFF2-40B4-BE49-F238E27FC236}">
                    <a16:creationId xmlns:a16="http://schemas.microsoft.com/office/drawing/2014/main" id="{47E0A7CB-C487-4E75-A12F-DBE2BC3DC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1449" y="4486737"/>
                <a:ext cx="774834" cy="112257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63" name="그림 62" descr="그리기이(가) 표시된 사진&#10;&#10;자동 생성된 설명">
                <a:extLst>
                  <a:ext uri="{FF2B5EF4-FFF2-40B4-BE49-F238E27FC236}">
                    <a16:creationId xmlns:a16="http://schemas.microsoft.com/office/drawing/2014/main" id="{1613A42C-040C-4B37-A31E-D9AA3D5F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0941" y="4486737"/>
                <a:ext cx="774834" cy="112257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64" name="그림 63" descr="그리기이(가) 표시된 사진&#10;&#10;자동 생성된 설명">
                <a:extLst>
                  <a:ext uri="{FF2B5EF4-FFF2-40B4-BE49-F238E27FC236}">
                    <a16:creationId xmlns:a16="http://schemas.microsoft.com/office/drawing/2014/main" id="{80D23F3E-A667-4217-909E-9A9045D37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0433" y="4486737"/>
                <a:ext cx="774834" cy="112257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65" name="그림 64" descr="그리기이(가) 표시된 사진&#10;&#10;자동 생성된 설명">
                <a:extLst>
                  <a:ext uri="{FF2B5EF4-FFF2-40B4-BE49-F238E27FC236}">
                    <a16:creationId xmlns:a16="http://schemas.microsoft.com/office/drawing/2014/main" id="{6C790280-03D5-4706-9B61-EFAF7AA2B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89925" y="4486737"/>
                <a:ext cx="774834" cy="112257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66" name="그림 65" descr="그리기이(가) 표시된 사진&#10;&#10;자동 생성된 설명">
                <a:extLst>
                  <a:ext uri="{FF2B5EF4-FFF2-40B4-BE49-F238E27FC236}">
                    <a16:creationId xmlns:a16="http://schemas.microsoft.com/office/drawing/2014/main" id="{5646EBA2-CA10-4C87-B187-517C18F35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9417" y="4486737"/>
                <a:ext cx="774834" cy="1122579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</p:grpSp>
        <p:sp>
          <p:nvSpPr>
            <p:cNvPr id="59" name="곱하기 기호 58">
              <a:extLst>
                <a:ext uri="{FF2B5EF4-FFF2-40B4-BE49-F238E27FC236}">
                  <a16:creationId xmlns:a16="http://schemas.microsoft.com/office/drawing/2014/main" id="{5A29B93F-848E-4671-8AF1-F884C7CFBEAA}"/>
                </a:ext>
              </a:extLst>
            </p:cNvPr>
            <p:cNvSpPr/>
            <p:nvPr/>
          </p:nvSpPr>
          <p:spPr>
            <a:xfrm>
              <a:off x="7138604" y="2911901"/>
              <a:ext cx="609492" cy="641684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곱하기 기호 59">
              <a:extLst>
                <a:ext uri="{FF2B5EF4-FFF2-40B4-BE49-F238E27FC236}">
                  <a16:creationId xmlns:a16="http://schemas.microsoft.com/office/drawing/2014/main" id="{E81422B3-A561-45A9-BF5B-9D83BB125CC3}"/>
                </a:ext>
              </a:extLst>
            </p:cNvPr>
            <p:cNvSpPr/>
            <p:nvPr/>
          </p:nvSpPr>
          <p:spPr>
            <a:xfrm>
              <a:off x="5844000" y="2911901"/>
              <a:ext cx="609492" cy="641684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3AEC11F5-FC86-4D1A-91CA-CB1DECCEE2C7}"/>
              </a:ext>
            </a:extLst>
          </p:cNvPr>
          <p:cNvGrpSpPr/>
          <p:nvPr/>
        </p:nvGrpSpPr>
        <p:grpSpPr>
          <a:xfrm>
            <a:off x="6366909" y="5016806"/>
            <a:ext cx="5041278" cy="1122579"/>
            <a:chOff x="2451957" y="3232746"/>
            <a:chExt cx="5041278" cy="1122579"/>
          </a:xfrm>
        </p:grpSpPr>
        <p:pic>
          <p:nvPicPr>
            <p:cNvPr id="42" name="그림 41" descr="그리기이(가) 표시된 사진&#10;&#10;자동 생성된 설명">
              <a:extLst>
                <a:ext uri="{FF2B5EF4-FFF2-40B4-BE49-F238E27FC236}">
                  <a16:creationId xmlns:a16="http://schemas.microsoft.com/office/drawing/2014/main" id="{9C8E8484-33B5-4BF3-84CA-4327A098D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957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3" name="그림 42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0DE02D82-B7E6-4373-9C68-2A0719FCD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1449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44" name="그림 43" descr="그리기이(가) 표시된 사진&#10;&#10;자동 생성된 설명">
              <a:extLst>
                <a:ext uri="{FF2B5EF4-FFF2-40B4-BE49-F238E27FC236}">
                  <a16:creationId xmlns:a16="http://schemas.microsoft.com/office/drawing/2014/main" id="{316E9677-B36D-459B-8766-7ACAD466F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0941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1" name="그림 50" descr="그리기이(가) 표시된 사진&#10;&#10;자동 생성된 설명">
              <a:extLst>
                <a:ext uri="{FF2B5EF4-FFF2-40B4-BE49-F238E27FC236}">
                  <a16:creationId xmlns:a16="http://schemas.microsoft.com/office/drawing/2014/main" id="{F2246B15-24D2-4377-A193-60AB88AA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33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2" name="그림 51" descr="그리기, 컴퓨터, 시계이(가) 표시된 사진&#10;&#10;자동 생성된 설명">
              <a:extLst>
                <a:ext uri="{FF2B5EF4-FFF2-40B4-BE49-F238E27FC236}">
                  <a16:creationId xmlns:a16="http://schemas.microsoft.com/office/drawing/2014/main" id="{DC849857-1043-4887-8C43-D59F49028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925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3" name="그림 52" descr="시계, 컴퓨터이(가) 표시된 사진&#10;&#10;자동 생성된 설명">
              <a:extLst>
                <a:ext uri="{FF2B5EF4-FFF2-40B4-BE49-F238E27FC236}">
                  <a16:creationId xmlns:a16="http://schemas.microsoft.com/office/drawing/2014/main" id="{ADB87985-C3BD-49CA-8003-9C1B1959A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17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4" name="그림 53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1D76A47C-488A-463B-AC44-15986EC3E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09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55" name="그림 54" descr="시계, 그리기이(가) 표시된 사진&#10;&#10;자동 생성된 설명">
              <a:extLst>
                <a:ext uri="{FF2B5EF4-FFF2-40B4-BE49-F238E27FC236}">
                  <a16:creationId xmlns:a16="http://schemas.microsoft.com/office/drawing/2014/main" id="{F6834A5D-C746-42F1-9AF1-84572417F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401" y="3232746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39" name="곱하기 기호 38">
            <a:extLst>
              <a:ext uri="{FF2B5EF4-FFF2-40B4-BE49-F238E27FC236}">
                <a16:creationId xmlns:a16="http://schemas.microsoft.com/office/drawing/2014/main" id="{6E5E3C9A-FF80-44FB-93B5-C0A6EFF6A2E8}"/>
              </a:ext>
            </a:extLst>
          </p:cNvPr>
          <p:cNvSpPr/>
          <p:nvPr/>
        </p:nvSpPr>
        <p:spPr>
          <a:xfrm>
            <a:off x="7644827" y="5214221"/>
            <a:ext cx="609492" cy="6416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곱하기 기호 39">
            <a:extLst>
              <a:ext uri="{FF2B5EF4-FFF2-40B4-BE49-F238E27FC236}">
                <a16:creationId xmlns:a16="http://schemas.microsoft.com/office/drawing/2014/main" id="{B3473A2A-DB36-41A9-9E42-7F9E2624818F}"/>
              </a:ext>
            </a:extLst>
          </p:cNvPr>
          <p:cNvSpPr/>
          <p:nvPr/>
        </p:nvSpPr>
        <p:spPr>
          <a:xfrm>
            <a:off x="10716024" y="5214221"/>
            <a:ext cx="609492" cy="6416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곱하기 기호 40">
            <a:extLst>
              <a:ext uri="{FF2B5EF4-FFF2-40B4-BE49-F238E27FC236}">
                <a16:creationId xmlns:a16="http://schemas.microsoft.com/office/drawing/2014/main" id="{2504D781-B317-4FFE-8ECE-CD35827621CE}"/>
              </a:ext>
            </a:extLst>
          </p:cNvPr>
          <p:cNvSpPr/>
          <p:nvPr/>
        </p:nvSpPr>
        <p:spPr>
          <a:xfrm>
            <a:off x="9414369" y="5214221"/>
            <a:ext cx="609492" cy="641684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6279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연결되는 그림 카드의 수가 더 많은 사람이 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갖습니다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카드를 더 많이 획득한 사람이 승리합니다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(2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인용 게임 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47" name="그룹 1018">
            <a:extLst>
              <a:ext uri="{FF2B5EF4-FFF2-40B4-BE49-F238E27FC236}">
                <a16:creationId xmlns:a16="http://schemas.microsoft.com/office/drawing/2014/main" id="{83EE37DD-9301-4A9E-BA2C-C1E9C40CDD51}"/>
              </a:ext>
            </a:extLst>
          </p:cNvPr>
          <p:cNvGrpSpPr/>
          <p:nvPr/>
        </p:nvGrpSpPr>
        <p:grpSpPr>
          <a:xfrm>
            <a:off x="5420413" y="4659346"/>
            <a:ext cx="1329419" cy="1433335"/>
            <a:chOff x="13099945" y="7218632"/>
            <a:chExt cx="2032666" cy="2191554"/>
          </a:xfrm>
        </p:grpSpPr>
        <p:pic>
          <p:nvPicPr>
            <p:cNvPr id="48" name="Object 56">
              <a:extLst>
                <a:ext uri="{FF2B5EF4-FFF2-40B4-BE49-F238E27FC236}">
                  <a16:creationId xmlns:a16="http://schemas.microsoft.com/office/drawing/2014/main" id="{5273CBA3-36D5-4DCE-A3EF-960B944D7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49" name="그룹 1019">
            <a:extLst>
              <a:ext uri="{FF2B5EF4-FFF2-40B4-BE49-F238E27FC236}">
                <a16:creationId xmlns:a16="http://schemas.microsoft.com/office/drawing/2014/main" id="{32FCD2FE-9477-4331-8B21-7EA7D14688F7}"/>
              </a:ext>
            </a:extLst>
          </p:cNvPr>
          <p:cNvGrpSpPr/>
          <p:nvPr/>
        </p:nvGrpSpPr>
        <p:grpSpPr>
          <a:xfrm>
            <a:off x="5420414" y="2951013"/>
            <a:ext cx="1329419" cy="1433335"/>
            <a:chOff x="13099945" y="4871429"/>
            <a:chExt cx="2032666" cy="2191554"/>
          </a:xfrm>
        </p:grpSpPr>
        <p:pic>
          <p:nvPicPr>
            <p:cNvPr id="50" name="Object 59">
              <a:extLst>
                <a:ext uri="{FF2B5EF4-FFF2-40B4-BE49-F238E27FC236}">
                  <a16:creationId xmlns:a16="http://schemas.microsoft.com/office/drawing/2014/main" id="{878BA4F0-16A8-479A-8928-47292A7A2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19010C35-5DF3-49AA-82E7-54E53E9CB395}"/>
              </a:ext>
            </a:extLst>
          </p:cNvPr>
          <p:cNvGrpSpPr/>
          <p:nvPr/>
        </p:nvGrpSpPr>
        <p:grpSpPr>
          <a:xfrm>
            <a:off x="7697882" y="3107738"/>
            <a:ext cx="2474870" cy="1122579"/>
            <a:chOff x="7072191" y="3220708"/>
            <a:chExt cx="2474870" cy="1122579"/>
          </a:xfrm>
        </p:grpSpPr>
        <p:pic>
          <p:nvPicPr>
            <p:cNvPr id="56" name="그림 55" descr="시계이(가) 표시된 사진&#10;&#10;자동 생성된 설명">
              <a:extLst>
                <a:ext uri="{FF2B5EF4-FFF2-40B4-BE49-F238E27FC236}">
                  <a16:creationId xmlns:a16="http://schemas.microsoft.com/office/drawing/2014/main" id="{8B3BE594-5EF4-4440-A337-E19A9376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191" y="3220708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7" name="그림 66" descr="그리기이(가) 표시된 사진&#10;&#10;자동 생성된 설명">
              <a:extLst>
                <a:ext uri="{FF2B5EF4-FFF2-40B4-BE49-F238E27FC236}">
                  <a16:creationId xmlns:a16="http://schemas.microsoft.com/office/drawing/2014/main" id="{A000111E-B1A9-482E-8145-F7557DF16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870" y="3220708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8" name="그림 67" descr="그리기이(가) 표시된 사진&#10;&#10;자동 생성된 설명">
              <a:extLst>
                <a:ext uri="{FF2B5EF4-FFF2-40B4-BE49-F238E27FC236}">
                  <a16:creationId xmlns:a16="http://schemas.microsoft.com/office/drawing/2014/main" id="{77147A13-7DA7-4458-9F13-513DB7EB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549" y="3220708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9" name="그림 68" descr="그리기이(가) 표시된 사진&#10;&#10;자동 생성된 설명">
              <a:extLst>
                <a:ext uri="{FF2B5EF4-FFF2-40B4-BE49-F238E27FC236}">
                  <a16:creationId xmlns:a16="http://schemas.microsoft.com/office/drawing/2014/main" id="{A1722171-3B28-48E1-990F-E284D3B23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2227" y="3220708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36EC5E3C-1DD7-431B-8579-8A85FAB124AE}"/>
              </a:ext>
            </a:extLst>
          </p:cNvPr>
          <p:cNvGrpSpPr/>
          <p:nvPr/>
        </p:nvGrpSpPr>
        <p:grpSpPr>
          <a:xfrm>
            <a:off x="7697882" y="4608950"/>
            <a:ext cx="3100293" cy="1122579"/>
            <a:chOff x="7072191" y="4721920"/>
            <a:chExt cx="3100293" cy="1122579"/>
          </a:xfrm>
        </p:grpSpPr>
        <p:pic>
          <p:nvPicPr>
            <p:cNvPr id="71" name="그림 70" descr="그리기이(가) 표시된 사진&#10;&#10;자동 생성된 설명">
              <a:extLst>
                <a:ext uri="{FF2B5EF4-FFF2-40B4-BE49-F238E27FC236}">
                  <a16:creationId xmlns:a16="http://schemas.microsoft.com/office/drawing/2014/main" id="{CBBDB3A4-9545-4CD6-80C5-3028E82D5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191" y="4721920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2" name="그림 71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855F6199-0858-4669-A0DD-B3B3232EA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3556" y="4721920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3" name="그림 72" descr="그리기이(가) 표시된 사진&#10;&#10;자동 생성된 설명">
              <a:extLst>
                <a:ext uri="{FF2B5EF4-FFF2-40B4-BE49-F238E27FC236}">
                  <a16:creationId xmlns:a16="http://schemas.microsoft.com/office/drawing/2014/main" id="{89CD93AE-FBC3-4BC9-AA87-2E5D99D45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921" y="4721920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4" name="그림 73" descr="그리기, 컴퓨터, 시계이(가) 표시된 사진&#10;&#10;자동 생성된 설명">
              <a:extLst>
                <a:ext uri="{FF2B5EF4-FFF2-40B4-BE49-F238E27FC236}">
                  <a16:creationId xmlns:a16="http://schemas.microsoft.com/office/drawing/2014/main" id="{8AA0D19C-E644-4637-A63C-210C9C5DA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286" y="4721920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75" name="그림 74" descr="그리기, 컴퓨터이(가) 표시된 사진&#10;&#10;자동 생성된 설명">
              <a:extLst>
                <a:ext uri="{FF2B5EF4-FFF2-40B4-BE49-F238E27FC236}">
                  <a16:creationId xmlns:a16="http://schemas.microsoft.com/office/drawing/2014/main" id="{EC9BAB41-28A2-48C3-ACF0-52A0C6FCE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7650" y="4721920"/>
              <a:ext cx="774834" cy="112257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7371EB31-5BFF-42FB-84A7-7D402B50D492}"/>
              </a:ext>
            </a:extLst>
          </p:cNvPr>
          <p:cNvGrpSpPr/>
          <p:nvPr/>
        </p:nvGrpSpPr>
        <p:grpSpPr>
          <a:xfrm>
            <a:off x="1782286" y="3398149"/>
            <a:ext cx="3341196" cy="2887879"/>
            <a:chOff x="2723690" y="3565160"/>
            <a:chExt cx="3341196" cy="2887879"/>
          </a:xfrm>
        </p:grpSpPr>
        <p:sp>
          <p:nvSpPr>
            <p:cNvPr id="77" name="화살표: 위로 구부러짐 76">
              <a:extLst>
                <a:ext uri="{FF2B5EF4-FFF2-40B4-BE49-F238E27FC236}">
                  <a16:creationId xmlns:a16="http://schemas.microsoft.com/office/drawing/2014/main" id="{14FF1DC0-A1DD-4C45-9F89-8BE27C9C38B4}"/>
                </a:ext>
              </a:extLst>
            </p:cNvPr>
            <p:cNvSpPr/>
            <p:nvPr/>
          </p:nvSpPr>
          <p:spPr>
            <a:xfrm>
              <a:off x="4268170" y="5775159"/>
              <a:ext cx="1796716" cy="677880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7F36BE45-DDE7-4B06-96F7-E08E1F54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6997">
              <a:off x="2723690" y="3565160"/>
              <a:ext cx="1636127" cy="23704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9E3D42A-3868-4F5F-96D1-FC04C5BB23E4}"/>
              </a:ext>
            </a:extLst>
          </p:cNvPr>
          <p:cNvSpPr txBox="1"/>
          <p:nvPr/>
        </p:nvSpPr>
        <p:spPr>
          <a:xfrm>
            <a:off x="4854898" y="4589688"/>
            <a:ext cx="834100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승리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!</a:t>
            </a:r>
            <a:endParaRPr lang="ko-KR" altLang="en-US" sz="2400" b="1" dirty="0">
              <a:solidFill>
                <a:srgbClr val="FF000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2798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뒤집어서 더미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두고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이 보이도록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둥글게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늘어놓습니다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나이가 어린 사람이 첫 번째 순서자가 되고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시계 방향으로 순서를 진행합니다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BFB149F6-14AD-4CBE-8896-FC7CBA639FC6}"/>
              </a:ext>
            </a:extLst>
          </p:cNvPr>
          <p:cNvGrpSpPr/>
          <p:nvPr/>
        </p:nvGrpSpPr>
        <p:grpSpPr>
          <a:xfrm>
            <a:off x="4196378" y="2676456"/>
            <a:ext cx="3799244" cy="3779918"/>
            <a:chOff x="6096000" y="1297974"/>
            <a:chExt cx="5427610" cy="5400000"/>
          </a:xfrm>
        </p:grpSpPr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A60E61F7-0E7F-4DE8-93EA-C0BD8B258A3A}"/>
                </a:ext>
              </a:extLst>
            </p:cNvPr>
            <p:cNvGrpSpPr/>
            <p:nvPr/>
          </p:nvGrpSpPr>
          <p:grpSpPr>
            <a:xfrm>
              <a:off x="6096000" y="1297974"/>
              <a:ext cx="5427610" cy="5400000"/>
              <a:chOff x="6096000" y="1297974"/>
              <a:chExt cx="5427610" cy="5400000"/>
            </a:xfrm>
          </p:grpSpPr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9641FFA8-BB70-46FB-AE6B-DC685AF22FBB}"/>
                  </a:ext>
                </a:extLst>
              </p:cNvPr>
              <p:cNvSpPr/>
              <p:nvPr/>
            </p:nvSpPr>
            <p:spPr>
              <a:xfrm>
                <a:off x="6108301" y="1297974"/>
                <a:ext cx="5400000" cy="5400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88" name="그룹 87">
                <a:extLst>
                  <a:ext uri="{FF2B5EF4-FFF2-40B4-BE49-F238E27FC236}">
                    <a16:creationId xmlns:a16="http://schemas.microsoft.com/office/drawing/2014/main" id="{D6E1AF3B-0DD7-4C5B-B26B-989747C59343}"/>
                  </a:ext>
                </a:extLst>
              </p:cNvPr>
              <p:cNvGrpSpPr/>
              <p:nvPr/>
            </p:nvGrpSpPr>
            <p:grpSpPr>
              <a:xfrm>
                <a:off x="6096000" y="1297974"/>
                <a:ext cx="5427610" cy="4939604"/>
                <a:chOff x="1789136" y="1426601"/>
                <a:chExt cx="5546917" cy="5048185"/>
              </a:xfrm>
            </p:grpSpPr>
            <p:pic>
              <p:nvPicPr>
                <p:cNvPr id="89" name="그림 88">
                  <a:extLst>
                    <a:ext uri="{FF2B5EF4-FFF2-40B4-BE49-F238E27FC236}">
                      <a16:creationId xmlns:a16="http://schemas.microsoft.com/office/drawing/2014/main" id="{FEDA889F-20C0-418B-BE30-42985C8AA4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9284" y="1426601"/>
                  <a:ext cx="1002844" cy="145291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grpSp>
              <p:nvGrpSpPr>
                <p:cNvPr id="90" name="그룹 89">
                  <a:extLst>
                    <a:ext uri="{FF2B5EF4-FFF2-40B4-BE49-F238E27FC236}">
                      <a16:creationId xmlns:a16="http://schemas.microsoft.com/office/drawing/2014/main" id="{10826993-CD42-4441-AA98-C71C1D15F93E}"/>
                    </a:ext>
                  </a:extLst>
                </p:cNvPr>
                <p:cNvGrpSpPr/>
                <p:nvPr/>
              </p:nvGrpSpPr>
              <p:grpSpPr>
                <a:xfrm>
                  <a:off x="1789136" y="2101009"/>
                  <a:ext cx="5546917" cy="4373777"/>
                  <a:chOff x="1789136" y="2101009"/>
                  <a:chExt cx="5546917" cy="4373777"/>
                </a:xfrm>
              </p:grpSpPr>
              <p:grpSp>
                <p:nvGrpSpPr>
                  <p:cNvPr id="91" name="그룹 90">
                    <a:extLst>
                      <a:ext uri="{FF2B5EF4-FFF2-40B4-BE49-F238E27FC236}">
                        <a16:creationId xmlns:a16="http://schemas.microsoft.com/office/drawing/2014/main" id="{829766E0-A864-4412-867F-4E1DA5DBF729}"/>
                      </a:ext>
                    </a:extLst>
                  </p:cNvPr>
                  <p:cNvGrpSpPr/>
                  <p:nvPr/>
                </p:nvGrpSpPr>
                <p:grpSpPr>
                  <a:xfrm>
                    <a:off x="1789136" y="2101009"/>
                    <a:ext cx="2045573" cy="4232857"/>
                    <a:chOff x="1789136" y="2101009"/>
                    <a:chExt cx="2045573" cy="4232857"/>
                  </a:xfrm>
                </p:grpSpPr>
                <p:pic>
                  <p:nvPicPr>
                    <p:cNvPr id="96" name="그림 95">
                      <a:extLst>
                        <a:ext uri="{FF2B5EF4-FFF2-40B4-BE49-F238E27FC236}">
                          <a16:creationId xmlns:a16="http://schemas.microsoft.com/office/drawing/2014/main" id="{881F42BC-5787-4605-B1B8-5B98D4AA54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2606828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97" name="그림 96" descr="텍스트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B1F45F81-4DAD-4003-9D24-B35392A852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2381790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98" name="그림 97">
                      <a:extLst>
                        <a:ext uri="{FF2B5EF4-FFF2-40B4-BE49-F238E27FC236}">
                          <a16:creationId xmlns:a16="http://schemas.microsoft.com/office/drawing/2014/main" id="{1C03F524-17BE-4C6B-A161-3ACCE6B50F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2014174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  <p:grpSp>
                <p:nvGrpSpPr>
                  <p:cNvPr id="92" name="그룹 91">
                    <a:extLst>
                      <a:ext uri="{FF2B5EF4-FFF2-40B4-BE49-F238E27FC236}">
                        <a16:creationId xmlns:a16="http://schemas.microsoft.com/office/drawing/2014/main" id="{F2417943-EC72-4373-B345-35FDEE9B77FF}"/>
                      </a:ext>
                    </a:extLst>
                  </p:cNvPr>
                  <p:cNvGrpSpPr/>
                  <p:nvPr/>
                </p:nvGrpSpPr>
                <p:grpSpPr>
                  <a:xfrm>
                    <a:off x="5290480" y="2241930"/>
                    <a:ext cx="2045573" cy="4232856"/>
                    <a:chOff x="5092206" y="2326047"/>
                    <a:chExt cx="2045573" cy="4232856"/>
                  </a:xfrm>
                </p:grpSpPr>
                <p:pic>
                  <p:nvPicPr>
                    <p:cNvPr id="93" name="그림 92" descr="텍스트, 명함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0BFB6D34-2D65-47FF-92B1-F8040A7BD3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5542281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94" name="그림 93">
                      <a:extLst>
                        <a:ext uri="{FF2B5EF4-FFF2-40B4-BE49-F238E27FC236}">
                          <a16:creationId xmlns:a16="http://schemas.microsoft.com/office/drawing/2014/main" id="{C3159D54-3192-4D53-847D-39E03781B2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5317244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95" name="그림 94">
                      <a:extLst>
                        <a:ext uri="{FF2B5EF4-FFF2-40B4-BE49-F238E27FC236}">
                          <a16:creationId xmlns:a16="http://schemas.microsoft.com/office/drawing/2014/main" id="{37C46AF3-1BDA-4F0E-A726-8B3745E261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5909898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</p:grpSp>
          </p:grpSp>
        </p:grpSp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F6CB06F5-A0B8-4B0B-A2D1-BA2D669045D9}"/>
                </a:ext>
              </a:extLst>
            </p:cNvPr>
            <p:cNvGrpSpPr/>
            <p:nvPr/>
          </p:nvGrpSpPr>
          <p:grpSpPr>
            <a:xfrm>
              <a:off x="8080591" y="3286109"/>
              <a:ext cx="1438474" cy="1877075"/>
              <a:chOff x="8330201" y="3350277"/>
              <a:chExt cx="1438474" cy="1877075"/>
            </a:xfrm>
          </p:grpSpPr>
          <p:pic>
            <p:nvPicPr>
              <p:cNvPr id="83" name="그림 82">
                <a:extLst>
                  <a:ext uri="{FF2B5EF4-FFF2-40B4-BE49-F238E27FC236}">
                    <a16:creationId xmlns:a16="http://schemas.microsoft.com/office/drawing/2014/main" id="{63438B21-E8C8-474C-BC60-1A0A5A1CA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201" y="33502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4" name="그림 83">
                <a:extLst>
                  <a:ext uri="{FF2B5EF4-FFF2-40B4-BE49-F238E27FC236}">
                    <a16:creationId xmlns:a16="http://schemas.microsoft.com/office/drawing/2014/main" id="{B56860C7-94CA-4A44-88D8-0F3165BAB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2601" y="35026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5" name="그림 84">
                <a:extLst>
                  <a:ext uri="{FF2B5EF4-FFF2-40B4-BE49-F238E27FC236}">
                    <a16:creationId xmlns:a16="http://schemas.microsoft.com/office/drawing/2014/main" id="{C13DD0C8-CE1E-4B8A-8C2F-8C701AE2E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5001" y="36550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6" name="그림 85">
                <a:extLst>
                  <a:ext uri="{FF2B5EF4-FFF2-40B4-BE49-F238E27FC236}">
                    <a16:creationId xmlns:a16="http://schemas.microsoft.com/office/drawing/2014/main" id="{669258BC-B909-4F9F-BEAE-25897446F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7401" y="38074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94F21F01-960A-49C1-806B-7662F7C038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365" y="5513394"/>
            <a:ext cx="737274" cy="1070523"/>
          </a:xfrm>
          <a:prstGeom prst="roundRect">
            <a:avLst>
              <a:gd name="adj" fmla="val 8594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9504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 한 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뒤집어 내려놓으며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앞면에 적힌 내용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모두에게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읽어줍니다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A6927956-86F4-4E4C-99EC-849CC3C2C0D7}"/>
              </a:ext>
            </a:extLst>
          </p:cNvPr>
          <p:cNvGrpSpPr/>
          <p:nvPr/>
        </p:nvGrpSpPr>
        <p:grpSpPr>
          <a:xfrm>
            <a:off x="5718419" y="2158984"/>
            <a:ext cx="4396237" cy="4373874"/>
            <a:chOff x="6096000" y="1297974"/>
            <a:chExt cx="5427610" cy="5400000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ADEDBDE2-0E46-40BA-9DA8-F854DAE8E0C5}"/>
                </a:ext>
              </a:extLst>
            </p:cNvPr>
            <p:cNvGrpSpPr/>
            <p:nvPr/>
          </p:nvGrpSpPr>
          <p:grpSpPr>
            <a:xfrm>
              <a:off x="6096000" y="1297974"/>
              <a:ext cx="5427610" cy="5400000"/>
              <a:chOff x="6096000" y="1297974"/>
              <a:chExt cx="5427610" cy="5400000"/>
            </a:xfrm>
          </p:grpSpPr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9E4F9B64-3A40-4520-BD85-FA8F7B4A8149}"/>
                  </a:ext>
                </a:extLst>
              </p:cNvPr>
              <p:cNvSpPr/>
              <p:nvPr/>
            </p:nvSpPr>
            <p:spPr>
              <a:xfrm>
                <a:off x="6108301" y="1297974"/>
                <a:ext cx="5400000" cy="5400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B4AAA75B-EBA7-4DDE-BAA6-896286BA832F}"/>
                  </a:ext>
                </a:extLst>
              </p:cNvPr>
              <p:cNvGrpSpPr/>
              <p:nvPr/>
            </p:nvGrpSpPr>
            <p:grpSpPr>
              <a:xfrm>
                <a:off x="6096000" y="1297974"/>
                <a:ext cx="5427610" cy="4939604"/>
                <a:chOff x="1789136" y="1426601"/>
                <a:chExt cx="5546917" cy="5048185"/>
              </a:xfrm>
            </p:grpSpPr>
            <p:pic>
              <p:nvPicPr>
                <p:cNvPr id="40" name="그림 39">
                  <a:extLst>
                    <a:ext uri="{FF2B5EF4-FFF2-40B4-BE49-F238E27FC236}">
                      <a16:creationId xmlns:a16="http://schemas.microsoft.com/office/drawing/2014/main" id="{DB9C1547-4E2E-480F-A7A4-3D36FCD94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9284" y="1426601"/>
                  <a:ext cx="1002844" cy="145291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</p:spPr>
            </p:pic>
            <p:grpSp>
              <p:nvGrpSpPr>
                <p:cNvPr id="41" name="그룹 40">
                  <a:extLst>
                    <a:ext uri="{FF2B5EF4-FFF2-40B4-BE49-F238E27FC236}">
                      <a16:creationId xmlns:a16="http://schemas.microsoft.com/office/drawing/2014/main" id="{4BE06E73-4E76-40A7-991A-10A5D1F4FAA0}"/>
                    </a:ext>
                  </a:extLst>
                </p:cNvPr>
                <p:cNvGrpSpPr/>
                <p:nvPr/>
              </p:nvGrpSpPr>
              <p:grpSpPr>
                <a:xfrm>
                  <a:off x="1789136" y="2101009"/>
                  <a:ext cx="5546917" cy="4373777"/>
                  <a:chOff x="1789136" y="2101009"/>
                  <a:chExt cx="5546917" cy="4373777"/>
                </a:xfrm>
              </p:grpSpPr>
              <p:grpSp>
                <p:nvGrpSpPr>
                  <p:cNvPr id="42" name="그룹 41">
                    <a:extLst>
                      <a:ext uri="{FF2B5EF4-FFF2-40B4-BE49-F238E27FC236}">
                        <a16:creationId xmlns:a16="http://schemas.microsoft.com/office/drawing/2014/main" id="{74AA70EC-DAAD-4980-B638-0F86FBCFD632}"/>
                      </a:ext>
                    </a:extLst>
                  </p:cNvPr>
                  <p:cNvGrpSpPr/>
                  <p:nvPr/>
                </p:nvGrpSpPr>
                <p:grpSpPr>
                  <a:xfrm>
                    <a:off x="1789136" y="2101009"/>
                    <a:ext cx="2045573" cy="4232857"/>
                    <a:chOff x="1789136" y="2101009"/>
                    <a:chExt cx="2045573" cy="4232857"/>
                  </a:xfrm>
                </p:grpSpPr>
                <p:pic>
                  <p:nvPicPr>
                    <p:cNvPr id="47" name="그림 46">
                      <a:extLst>
                        <a:ext uri="{FF2B5EF4-FFF2-40B4-BE49-F238E27FC236}">
                          <a16:creationId xmlns:a16="http://schemas.microsoft.com/office/drawing/2014/main" id="{DA91033A-1CA3-4F31-B0DD-087895E386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2606828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8" name="그림 47" descr="텍스트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967C317A-F88E-41B3-972D-52408C027A4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2381790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9" name="그림 48">
                      <a:extLst>
                        <a:ext uri="{FF2B5EF4-FFF2-40B4-BE49-F238E27FC236}">
                          <a16:creationId xmlns:a16="http://schemas.microsoft.com/office/drawing/2014/main" id="{58C98264-5162-4110-973A-E1A997A1F15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6200000">
                      <a:off x="2014174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  <p:grpSp>
                <p:nvGrpSpPr>
                  <p:cNvPr id="43" name="그룹 42">
                    <a:extLst>
                      <a:ext uri="{FF2B5EF4-FFF2-40B4-BE49-F238E27FC236}">
                        <a16:creationId xmlns:a16="http://schemas.microsoft.com/office/drawing/2014/main" id="{BF79D395-78D3-482C-876C-0069E9089E3D}"/>
                      </a:ext>
                    </a:extLst>
                  </p:cNvPr>
                  <p:cNvGrpSpPr/>
                  <p:nvPr/>
                </p:nvGrpSpPr>
                <p:grpSpPr>
                  <a:xfrm>
                    <a:off x="5290480" y="2241930"/>
                    <a:ext cx="2045573" cy="4232856"/>
                    <a:chOff x="5092206" y="2326047"/>
                    <a:chExt cx="2045573" cy="4232856"/>
                  </a:xfrm>
                </p:grpSpPr>
                <p:pic>
                  <p:nvPicPr>
                    <p:cNvPr id="44" name="그림 43" descr="텍스트, 명함이(가) 표시된 사진&#10;&#10;자동 생성된 설명">
                      <a:extLst>
                        <a:ext uri="{FF2B5EF4-FFF2-40B4-BE49-F238E27FC236}">
                          <a16:creationId xmlns:a16="http://schemas.microsoft.com/office/drawing/2014/main" id="{8D89ED14-6DB4-4106-B894-FE612D2077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8900000">
                      <a:off x="5542281" y="5105984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5" name="그림 44">
                      <a:extLst>
                        <a:ext uri="{FF2B5EF4-FFF2-40B4-BE49-F238E27FC236}">
                          <a16:creationId xmlns:a16="http://schemas.microsoft.com/office/drawing/2014/main" id="{8975925E-845E-4E7B-8C82-D4121AAA02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700000">
                      <a:off x="5317244" y="2101009"/>
                      <a:ext cx="1002844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  <p:pic>
                  <p:nvPicPr>
                    <p:cNvPr id="46" name="그림 45">
                      <a:extLst>
                        <a:ext uri="{FF2B5EF4-FFF2-40B4-BE49-F238E27FC236}">
                          <a16:creationId xmlns:a16="http://schemas.microsoft.com/office/drawing/2014/main" id="{1BD814C5-2D09-433C-B9A5-A16A01DFD3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5909898" y="3631899"/>
                      <a:ext cx="1002843" cy="1452919"/>
                    </a:xfrm>
                    <a:prstGeom prst="roundRect">
                      <a:avLst>
                        <a:gd name="adj" fmla="val 8594"/>
                      </a:avLst>
                    </a:prstGeom>
                    <a:solidFill>
                      <a:srgbClr val="FFFFFF">
                        <a:shade val="85000"/>
                      </a:srgbClr>
                    </a:solidFill>
                    <a:ln>
                      <a:noFill/>
                    </a:ln>
                    <a:effectLst/>
                  </p:spPr>
                </p:pic>
              </p:grpSp>
            </p:grpSp>
          </p:grp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F70A4782-59B1-42CE-8805-9B13CBEF295D}"/>
                </a:ext>
              </a:extLst>
            </p:cNvPr>
            <p:cNvGrpSpPr/>
            <p:nvPr/>
          </p:nvGrpSpPr>
          <p:grpSpPr>
            <a:xfrm>
              <a:off x="8080591" y="3286109"/>
              <a:ext cx="1438474" cy="1877075"/>
              <a:chOff x="8330201" y="3350277"/>
              <a:chExt cx="1438474" cy="1877075"/>
            </a:xfrm>
          </p:grpSpPr>
          <p:pic>
            <p:nvPicPr>
              <p:cNvPr id="34" name="그림 33">
                <a:extLst>
                  <a:ext uri="{FF2B5EF4-FFF2-40B4-BE49-F238E27FC236}">
                    <a16:creationId xmlns:a16="http://schemas.microsoft.com/office/drawing/2014/main" id="{03BF012D-704B-438A-A4DC-5BEDB7BCD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201" y="33502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925C78EE-72B5-4554-B170-7BD247AE22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2601" y="35026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543D301A-A46E-45CF-8995-02E5094F6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5001" y="36550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9AE89CE6-03FC-4DF0-9024-A4D70E9C3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87401" y="3807477"/>
                <a:ext cx="981274" cy="141987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rgbClr val="FF0000"/>
                </a:solidFill>
              </a:ln>
              <a:effectLst/>
            </p:spPr>
          </p:pic>
        </p:grpSp>
      </p:grpSp>
      <p:pic>
        <p:nvPicPr>
          <p:cNvPr id="50" name="그림 49">
            <a:extLst>
              <a:ext uri="{FF2B5EF4-FFF2-40B4-BE49-F238E27FC236}">
                <a16:creationId xmlns:a16="http://schemas.microsoft.com/office/drawing/2014/main" id="{872D4725-3A1D-4EB9-A33D-9A33930E58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997">
            <a:off x="2008869" y="3573261"/>
            <a:ext cx="1325225" cy="1919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1" name="화살표: 왼쪽 50">
            <a:extLst>
              <a:ext uri="{FF2B5EF4-FFF2-40B4-BE49-F238E27FC236}">
                <a16:creationId xmlns:a16="http://schemas.microsoft.com/office/drawing/2014/main" id="{2ADAA0F0-A7CA-4198-9AAD-6A137211CACA}"/>
              </a:ext>
            </a:extLst>
          </p:cNvPr>
          <p:cNvSpPr/>
          <p:nvPr/>
        </p:nvSpPr>
        <p:spPr>
          <a:xfrm>
            <a:off x="4136162" y="4272187"/>
            <a:ext cx="3547651" cy="54841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488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사람들은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바닥에 있는 그림 카드 중 펼쳐진 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잘 어울린다고 생각되는 그림 카드 한 장씩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고릅니다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B8E3DAD6-A902-452D-985D-9EF51D30D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47" y="4778788"/>
            <a:ext cx="799027" cy="115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4" name="그림 53" descr="텍스트이(가) 표시된 사진&#10;&#10;자동 생성된 설명">
            <a:extLst>
              <a:ext uri="{FF2B5EF4-FFF2-40B4-BE49-F238E27FC236}">
                <a16:creationId xmlns:a16="http://schemas.microsoft.com/office/drawing/2014/main" id="{6AA656C1-1942-493A-A38D-8E86E204F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26" y="2935058"/>
            <a:ext cx="799027" cy="115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5" name="그림 54" descr="텍스트, 명함이(가) 표시된 사진&#10;&#10;자동 생성된 설명">
            <a:extLst>
              <a:ext uri="{FF2B5EF4-FFF2-40B4-BE49-F238E27FC236}">
                <a16:creationId xmlns:a16="http://schemas.microsoft.com/office/drawing/2014/main" id="{C356E773-2AFE-4D0B-8CA9-67955A6D3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74" y="4771874"/>
            <a:ext cx="799027" cy="115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010AC1C2-D515-439D-9699-1CAEE6FF4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373" y="2911016"/>
            <a:ext cx="799027" cy="115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A1B5B753-A686-466F-9FC5-3F257EF846E2}"/>
              </a:ext>
            </a:extLst>
          </p:cNvPr>
          <p:cNvGrpSpPr/>
          <p:nvPr/>
        </p:nvGrpSpPr>
        <p:grpSpPr>
          <a:xfrm>
            <a:off x="6743700" y="2179750"/>
            <a:ext cx="4381500" cy="4359212"/>
            <a:chOff x="6096000" y="1297974"/>
            <a:chExt cx="5427610" cy="5400000"/>
          </a:xfrm>
        </p:grpSpPr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423B47A5-F521-4F6E-94DB-780EAEBE2FDB}"/>
                </a:ext>
              </a:extLst>
            </p:cNvPr>
            <p:cNvSpPr/>
            <p:nvPr/>
          </p:nvSpPr>
          <p:spPr>
            <a:xfrm>
              <a:off x="6108301" y="1297974"/>
              <a:ext cx="5400000" cy="5400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7" name="그림 56">
              <a:extLst>
                <a:ext uri="{FF2B5EF4-FFF2-40B4-BE49-F238E27FC236}">
                  <a16:creationId xmlns:a16="http://schemas.microsoft.com/office/drawing/2014/main" id="{7A5D76F5-18AF-4433-9ECA-2A2837DA5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041" y="1297974"/>
              <a:ext cx="981274" cy="14216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3EA2097F-D1AE-46F4-A6D4-231C4DC59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316198" y="3455838"/>
              <a:ext cx="981273" cy="14216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0F721B15-029D-4154-8B4E-8DDCCC3C6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322139" y="3373531"/>
              <a:ext cx="981273" cy="142166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60" name="그림 59">
              <a:extLst>
                <a:ext uri="{FF2B5EF4-FFF2-40B4-BE49-F238E27FC236}">
                  <a16:creationId xmlns:a16="http://schemas.microsoft.com/office/drawing/2014/main" id="{2893641F-12E9-43C1-9DB3-D613C3D67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325" y="2953152"/>
              <a:ext cx="1636127" cy="23704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1" name="그룹 1016">
            <a:extLst>
              <a:ext uri="{FF2B5EF4-FFF2-40B4-BE49-F238E27FC236}">
                <a16:creationId xmlns:a16="http://schemas.microsoft.com/office/drawing/2014/main" id="{790F64E4-8633-4C44-8673-080422FE8C05}"/>
              </a:ext>
            </a:extLst>
          </p:cNvPr>
          <p:cNvGrpSpPr/>
          <p:nvPr/>
        </p:nvGrpSpPr>
        <p:grpSpPr>
          <a:xfrm>
            <a:off x="1024756" y="2714813"/>
            <a:ext cx="1329419" cy="1433335"/>
            <a:chOff x="3509762" y="4893644"/>
            <a:chExt cx="2032666" cy="2191554"/>
          </a:xfrm>
        </p:grpSpPr>
        <p:pic>
          <p:nvPicPr>
            <p:cNvPr id="62" name="Object 50">
              <a:extLst>
                <a:ext uri="{FF2B5EF4-FFF2-40B4-BE49-F238E27FC236}">
                  <a16:creationId xmlns:a16="http://schemas.microsoft.com/office/drawing/2014/main" id="{A83FD4F7-7D09-4E3F-AD49-085258440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grpSp>
        <p:nvGrpSpPr>
          <p:cNvPr id="63" name="그룹 1017">
            <a:extLst>
              <a:ext uri="{FF2B5EF4-FFF2-40B4-BE49-F238E27FC236}">
                <a16:creationId xmlns:a16="http://schemas.microsoft.com/office/drawing/2014/main" id="{EAFB84DD-A36B-4DE3-858D-640C473FA31F}"/>
              </a:ext>
            </a:extLst>
          </p:cNvPr>
          <p:cNvGrpSpPr/>
          <p:nvPr/>
        </p:nvGrpSpPr>
        <p:grpSpPr>
          <a:xfrm>
            <a:off x="1030904" y="4645089"/>
            <a:ext cx="1329419" cy="1433335"/>
            <a:chOff x="3509762" y="7265173"/>
            <a:chExt cx="2032666" cy="2191554"/>
          </a:xfrm>
        </p:grpSpPr>
        <p:pic>
          <p:nvPicPr>
            <p:cNvPr id="64" name="Object 53">
              <a:extLst>
                <a:ext uri="{FF2B5EF4-FFF2-40B4-BE49-F238E27FC236}">
                  <a16:creationId xmlns:a16="http://schemas.microsoft.com/office/drawing/2014/main" id="{B47FBBB1-6EB0-44BA-BCF5-B4A530506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grpSp>
        <p:nvGrpSpPr>
          <p:cNvPr id="65" name="그룹 1018">
            <a:extLst>
              <a:ext uri="{FF2B5EF4-FFF2-40B4-BE49-F238E27FC236}">
                <a16:creationId xmlns:a16="http://schemas.microsoft.com/office/drawing/2014/main" id="{B5AA879C-B277-48E8-9071-0B15EDFF460D}"/>
              </a:ext>
            </a:extLst>
          </p:cNvPr>
          <p:cNvGrpSpPr/>
          <p:nvPr/>
        </p:nvGrpSpPr>
        <p:grpSpPr>
          <a:xfrm>
            <a:off x="3551215" y="4667395"/>
            <a:ext cx="1329419" cy="1433335"/>
            <a:chOff x="13099945" y="7218632"/>
            <a:chExt cx="2032666" cy="2191554"/>
          </a:xfrm>
        </p:grpSpPr>
        <p:pic>
          <p:nvPicPr>
            <p:cNvPr id="66" name="Object 56">
              <a:extLst>
                <a:ext uri="{FF2B5EF4-FFF2-40B4-BE49-F238E27FC236}">
                  <a16:creationId xmlns:a16="http://schemas.microsoft.com/office/drawing/2014/main" id="{0CCE642A-AB60-41C0-8459-4D2A3A4F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67" name="그룹 1019">
            <a:extLst>
              <a:ext uri="{FF2B5EF4-FFF2-40B4-BE49-F238E27FC236}">
                <a16:creationId xmlns:a16="http://schemas.microsoft.com/office/drawing/2014/main" id="{76687F23-3050-4059-BE28-4E040D46F04F}"/>
              </a:ext>
            </a:extLst>
          </p:cNvPr>
          <p:cNvGrpSpPr/>
          <p:nvPr/>
        </p:nvGrpSpPr>
        <p:grpSpPr>
          <a:xfrm>
            <a:off x="3551215" y="2702113"/>
            <a:ext cx="1329419" cy="1433335"/>
            <a:chOff x="13099945" y="4871429"/>
            <a:chExt cx="2032666" cy="2191554"/>
          </a:xfrm>
        </p:grpSpPr>
        <p:pic>
          <p:nvPicPr>
            <p:cNvPr id="68" name="Object 59">
              <a:extLst>
                <a:ext uri="{FF2B5EF4-FFF2-40B4-BE49-F238E27FC236}">
                  <a16:creationId xmlns:a16="http://schemas.microsoft.com/office/drawing/2014/main" id="{3C26AFB6-B1EF-49A8-8485-41410B74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32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6B594F5-FB4E-4E6F-A6FC-0285ABD155AF}"/>
              </a:ext>
            </a:extLst>
          </p:cNvPr>
          <p:cNvGrpSpPr/>
          <p:nvPr/>
        </p:nvGrpSpPr>
        <p:grpSpPr>
          <a:xfrm>
            <a:off x="-2" y="2682766"/>
            <a:ext cx="12192001" cy="2012067"/>
            <a:chOff x="-2" y="2027670"/>
            <a:chExt cx="12192001" cy="20120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790675-F282-47CB-9A30-FE125AF5D54F}"/>
                </a:ext>
              </a:extLst>
            </p:cNvPr>
            <p:cNvSpPr txBox="1"/>
            <p:nvPr/>
          </p:nvSpPr>
          <p:spPr>
            <a:xfrm>
              <a:off x="-1" y="2027670"/>
              <a:ext cx="12192000" cy="2012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200000"/>
                </a:lnSpc>
              </a:pPr>
              <a:endParaRPr lang="en-US" altLang="ko-KR" sz="48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E455E-6EFB-4A2D-930E-6FD95886A941}"/>
                </a:ext>
              </a:extLst>
            </p:cNvPr>
            <p:cNvSpPr txBox="1"/>
            <p:nvPr/>
          </p:nvSpPr>
          <p:spPr>
            <a:xfrm>
              <a:off x="-2" y="2048087"/>
              <a:ext cx="12192000" cy="15050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ko-KR" sz="5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G-Grip </a:t>
              </a:r>
              <a:r>
                <a:rPr lang="ko-KR" altLang="en-US" sz="54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웜업카드가</a:t>
              </a:r>
              <a:r>
                <a:rPr lang="ko-KR" altLang="en-US" sz="5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무엇인가요</a:t>
              </a:r>
              <a:r>
                <a:rPr lang="en-US" altLang="ko-KR" sz="5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598A28-F727-4C75-AD39-DA5D1B04A504}"/>
              </a:ext>
            </a:extLst>
          </p:cNvPr>
          <p:cNvSpPr txBox="1"/>
          <p:nvPr/>
        </p:nvSpPr>
        <p:spPr>
          <a:xfrm>
            <a:off x="-109181" y="1211081"/>
            <a:ext cx="12301182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Chapter. 01</a:t>
            </a:r>
          </a:p>
        </p:txBody>
      </p:sp>
    </p:spTree>
    <p:extLst>
      <p:ext uri="{BB962C8B-B14F-4D97-AF65-F5344CB8AC3E}">
        <p14:creationId xmlns:p14="http://schemas.microsoft.com/office/powerpoint/2010/main" val="3463698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순서자는 모두에게서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 선택 이유를 듣고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펼쳐진 글씨 카드와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잘 어울린다고 생각되는 그림 카드 한 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고르고 그 사람에게 글씨 카드를 줍니다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카드가 다 사용되면 게임이 끝나고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카드를 가장 많이 모은 사람이 승리합니다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B8E3DAD6-A902-452D-985D-9EF51D30D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47" y="5222552"/>
            <a:ext cx="799027" cy="115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4" name="그림 53" descr="텍스트이(가) 표시된 사진&#10;&#10;자동 생성된 설명">
            <a:extLst>
              <a:ext uri="{FF2B5EF4-FFF2-40B4-BE49-F238E27FC236}">
                <a16:creationId xmlns:a16="http://schemas.microsoft.com/office/drawing/2014/main" id="{6AA656C1-1942-493A-A38D-8E86E204F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26" y="3378822"/>
            <a:ext cx="799027" cy="115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5" name="그림 54" descr="텍스트, 명함이(가) 표시된 사진&#10;&#10;자동 생성된 설명">
            <a:extLst>
              <a:ext uri="{FF2B5EF4-FFF2-40B4-BE49-F238E27FC236}">
                <a16:creationId xmlns:a16="http://schemas.microsoft.com/office/drawing/2014/main" id="{C356E773-2AFE-4D0B-8CA9-67955A6D3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74" y="5215638"/>
            <a:ext cx="799027" cy="115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010AC1C2-D515-439D-9699-1CAEE6FF4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73" y="3354780"/>
            <a:ext cx="799027" cy="115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61" name="그룹 1016">
            <a:extLst>
              <a:ext uri="{FF2B5EF4-FFF2-40B4-BE49-F238E27FC236}">
                <a16:creationId xmlns:a16="http://schemas.microsoft.com/office/drawing/2014/main" id="{790F64E4-8633-4C44-8673-080422FE8C05}"/>
              </a:ext>
            </a:extLst>
          </p:cNvPr>
          <p:cNvGrpSpPr/>
          <p:nvPr/>
        </p:nvGrpSpPr>
        <p:grpSpPr>
          <a:xfrm>
            <a:off x="859656" y="3158577"/>
            <a:ext cx="1329419" cy="1433335"/>
            <a:chOff x="3509762" y="4893644"/>
            <a:chExt cx="2032666" cy="2191554"/>
          </a:xfrm>
        </p:grpSpPr>
        <p:pic>
          <p:nvPicPr>
            <p:cNvPr id="62" name="Object 50">
              <a:extLst>
                <a:ext uri="{FF2B5EF4-FFF2-40B4-BE49-F238E27FC236}">
                  <a16:creationId xmlns:a16="http://schemas.microsoft.com/office/drawing/2014/main" id="{A83FD4F7-7D09-4E3F-AD49-085258440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grpSp>
        <p:nvGrpSpPr>
          <p:cNvPr id="63" name="그룹 1017">
            <a:extLst>
              <a:ext uri="{FF2B5EF4-FFF2-40B4-BE49-F238E27FC236}">
                <a16:creationId xmlns:a16="http://schemas.microsoft.com/office/drawing/2014/main" id="{EAFB84DD-A36B-4DE3-858D-640C473FA31F}"/>
              </a:ext>
            </a:extLst>
          </p:cNvPr>
          <p:cNvGrpSpPr/>
          <p:nvPr/>
        </p:nvGrpSpPr>
        <p:grpSpPr>
          <a:xfrm>
            <a:off x="865804" y="5088853"/>
            <a:ext cx="1329419" cy="1433335"/>
            <a:chOff x="3509762" y="7265173"/>
            <a:chExt cx="2032666" cy="2191554"/>
          </a:xfrm>
        </p:grpSpPr>
        <p:pic>
          <p:nvPicPr>
            <p:cNvPr id="64" name="Object 53">
              <a:extLst>
                <a:ext uri="{FF2B5EF4-FFF2-40B4-BE49-F238E27FC236}">
                  <a16:creationId xmlns:a16="http://schemas.microsoft.com/office/drawing/2014/main" id="{B47FBBB1-6EB0-44BA-BCF5-B4A530506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grpSp>
        <p:nvGrpSpPr>
          <p:cNvPr id="65" name="그룹 1018">
            <a:extLst>
              <a:ext uri="{FF2B5EF4-FFF2-40B4-BE49-F238E27FC236}">
                <a16:creationId xmlns:a16="http://schemas.microsoft.com/office/drawing/2014/main" id="{B5AA879C-B277-48E8-9071-0B15EDFF460D}"/>
              </a:ext>
            </a:extLst>
          </p:cNvPr>
          <p:cNvGrpSpPr/>
          <p:nvPr/>
        </p:nvGrpSpPr>
        <p:grpSpPr>
          <a:xfrm>
            <a:off x="3386115" y="5111159"/>
            <a:ext cx="1329419" cy="1433335"/>
            <a:chOff x="13099945" y="7218632"/>
            <a:chExt cx="2032666" cy="2191554"/>
          </a:xfrm>
        </p:grpSpPr>
        <p:pic>
          <p:nvPicPr>
            <p:cNvPr id="66" name="Object 56">
              <a:extLst>
                <a:ext uri="{FF2B5EF4-FFF2-40B4-BE49-F238E27FC236}">
                  <a16:creationId xmlns:a16="http://schemas.microsoft.com/office/drawing/2014/main" id="{0CCE642A-AB60-41C0-8459-4D2A3A4F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67" name="그룹 1019">
            <a:extLst>
              <a:ext uri="{FF2B5EF4-FFF2-40B4-BE49-F238E27FC236}">
                <a16:creationId xmlns:a16="http://schemas.microsoft.com/office/drawing/2014/main" id="{76687F23-3050-4059-BE28-4E040D46F04F}"/>
              </a:ext>
            </a:extLst>
          </p:cNvPr>
          <p:cNvGrpSpPr/>
          <p:nvPr/>
        </p:nvGrpSpPr>
        <p:grpSpPr>
          <a:xfrm>
            <a:off x="3386115" y="3145877"/>
            <a:ext cx="1329419" cy="1433335"/>
            <a:chOff x="13099945" y="4871429"/>
            <a:chExt cx="2032666" cy="2191554"/>
          </a:xfrm>
        </p:grpSpPr>
        <p:pic>
          <p:nvPicPr>
            <p:cNvPr id="68" name="Object 59">
              <a:extLst>
                <a:ext uri="{FF2B5EF4-FFF2-40B4-BE49-F238E27FC236}">
                  <a16:creationId xmlns:a16="http://schemas.microsoft.com/office/drawing/2014/main" id="{3C26AFB6-B1EF-49A8-8485-41410B74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pic>
        <p:nvPicPr>
          <p:cNvPr id="42" name="그래픽 41" descr="사용자">
            <a:extLst>
              <a:ext uri="{FF2B5EF4-FFF2-40B4-BE49-F238E27FC236}">
                <a16:creationId xmlns:a16="http://schemas.microsoft.com/office/drawing/2014/main" id="{5CD08CF9-49DC-4014-986B-398C0BB44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65237" y="4913893"/>
            <a:ext cx="1665880" cy="1665880"/>
          </a:xfrm>
          <a:prstGeom prst="rect">
            <a:avLst/>
          </a:prstGeom>
        </p:spPr>
      </p:pic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426AEB53-E563-4160-B059-E3D99680FBC0}"/>
              </a:ext>
            </a:extLst>
          </p:cNvPr>
          <p:cNvCxnSpPr>
            <a:cxnSpLocks/>
          </p:cNvCxnSpPr>
          <p:nvPr/>
        </p:nvCxnSpPr>
        <p:spPr>
          <a:xfrm flipH="1">
            <a:off x="6047009" y="5794452"/>
            <a:ext cx="1219200" cy="0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그림 31">
            <a:extLst>
              <a:ext uri="{FF2B5EF4-FFF2-40B4-BE49-F238E27FC236}">
                <a16:creationId xmlns:a16="http://schemas.microsoft.com/office/drawing/2014/main" id="{65ADBB4F-0FE5-4E23-B800-2F6E6228F7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09" y="5222553"/>
            <a:ext cx="799028" cy="115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64E63899-4DE9-4F4B-89A8-0E63B532D19B}"/>
              </a:ext>
            </a:extLst>
          </p:cNvPr>
          <p:cNvSpPr/>
          <p:nvPr/>
        </p:nvSpPr>
        <p:spPr>
          <a:xfrm>
            <a:off x="5694566" y="4962093"/>
            <a:ext cx="401434" cy="507089"/>
          </a:xfrm>
          <a:custGeom>
            <a:avLst/>
            <a:gdLst>
              <a:gd name="connsiteX0" fmla="*/ 0 w 295275"/>
              <a:gd name="connsiteY0" fmla="*/ 0 h 381000"/>
              <a:gd name="connsiteX1" fmla="*/ 47625 w 295275"/>
              <a:gd name="connsiteY1" fmla="*/ 381000 h 381000"/>
              <a:gd name="connsiteX2" fmla="*/ 295275 w 295275"/>
              <a:gd name="connsiteY2" fmla="*/ 9525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381000">
                <a:moveTo>
                  <a:pt x="0" y="0"/>
                </a:moveTo>
                <a:lnTo>
                  <a:pt x="47625" y="381000"/>
                </a:lnTo>
                <a:lnTo>
                  <a:pt x="295275" y="95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89C54478-C1D9-45A7-A85E-DD95BA47840A}"/>
              </a:ext>
            </a:extLst>
          </p:cNvPr>
          <p:cNvSpPr/>
          <p:nvPr/>
        </p:nvSpPr>
        <p:spPr>
          <a:xfrm>
            <a:off x="9502145" y="6043325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첫 번째 </a:t>
            </a:r>
            <a:r>
              <a:rPr lang="ko-KR" altLang="en-US" b="1" dirty="0" err="1">
                <a:solidFill>
                  <a:schemeClr val="bg1">
                    <a:lumMod val="50000"/>
                  </a:schemeClr>
                </a:solidFill>
                <a:latin typeface="+mn-ea"/>
              </a:rPr>
              <a:t>순서자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91033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8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뒤집어서 더미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쌓아 놓습니다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순서자가 글씨 카드 한 장을 뒤집어 보여주고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순서자의 오른쪽 사람부터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카드를 한 장 뒤집어 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적절한 이야기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만듭니다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4F4BCB4-5230-46F8-9A63-DA82BBA4D034}"/>
              </a:ext>
            </a:extLst>
          </p:cNvPr>
          <p:cNvGrpSpPr/>
          <p:nvPr/>
        </p:nvGrpSpPr>
        <p:grpSpPr>
          <a:xfrm>
            <a:off x="1523696" y="3566168"/>
            <a:ext cx="1955091" cy="2556487"/>
            <a:chOff x="1558769" y="3829506"/>
            <a:chExt cx="1955091" cy="2556487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104C6701-797D-4A9D-B6C5-64BD85D68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769" y="3829506"/>
              <a:ext cx="1345491" cy="19468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64E88AAA-9AD2-488A-8341-AD5C576E6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169" y="3981906"/>
              <a:ext cx="1345491" cy="19468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2818A527-8EFD-4E4F-A036-6CFADCF6C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569" y="4134306"/>
              <a:ext cx="1345491" cy="19468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36" name="그림 35">
              <a:extLst>
                <a:ext uri="{FF2B5EF4-FFF2-40B4-BE49-F238E27FC236}">
                  <a16:creationId xmlns:a16="http://schemas.microsoft.com/office/drawing/2014/main" id="{6D419108-DB87-461C-AFFF-62778D8F0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969" y="4286706"/>
              <a:ext cx="1345491" cy="19468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43690A2F-C64C-4B65-9511-325C8F84B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369" y="4439106"/>
              <a:ext cx="1345491" cy="19468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</p:grpSp>
      <p:pic>
        <p:nvPicPr>
          <p:cNvPr id="38" name="그림 37">
            <a:extLst>
              <a:ext uri="{FF2B5EF4-FFF2-40B4-BE49-F238E27FC236}">
                <a16:creationId xmlns:a16="http://schemas.microsoft.com/office/drawing/2014/main" id="{B6BAD8DA-21E7-4C5F-B85F-C597A3394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42" y="3864227"/>
            <a:ext cx="1343797" cy="194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화살표: 위로 구부러짐 38">
            <a:extLst>
              <a:ext uri="{FF2B5EF4-FFF2-40B4-BE49-F238E27FC236}">
                <a16:creationId xmlns:a16="http://schemas.microsoft.com/office/drawing/2014/main" id="{9A1076C5-1352-4533-A3F0-4286A9296995}"/>
              </a:ext>
            </a:extLst>
          </p:cNvPr>
          <p:cNvSpPr/>
          <p:nvPr/>
        </p:nvSpPr>
        <p:spPr>
          <a:xfrm>
            <a:off x="3248938" y="5301610"/>
            <a:ext cx="1205950" cy="522983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0DF8B67A-DDCA-47E4-A16F-087EEAADFC03}"/>
              </a:ext>
            </a:extLst>
          </p:cNvPr>
          <p:cNvGrpSpPr/>
          <p:nvPr/>
        </p:nvGrpSpPr>
        <p:grpSpPr>
          <a:xfrm>
            <a:off x="6689961" y="3566168"/>
            <a:ext cx="1955091" cy="2569966"/>
            <a:chOff x="2609427" y="3822765"/>
            <a:chExt cx="1955091" cy="2569966"/>
          </a:xfrm>
        </p:grpSpPr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281742E2-4A75-47BE-8D62-CCC30C349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09427" y="3822765"/>
              <a:ext cx="1345491" cy="1960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FF2AC28F-169A-4CEE-97AB-4D7B687DB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1827" y="3975165"/>
              <a:ext cx="1345491" cy="1960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71246F7A-DE52-474C-9271-A7EBC4E2B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4227" y="4127565"/>
              <a:ext cx="1345491" cy="1960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9A7DE510-3534-4BC0-917C-6CB0FD41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6627" y="4279965"/>
              <a:ext cx="1345491" cy="1960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4BD52C25-08F7-47CB-B3EC-FBFD1EF1E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9027" y="4432365"/>
              <a:ext cx="1345491" cy="1960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</p:pic>
      </p:grpSp>
      <p:pic>
        <p:nvPicPr>
          <p:cNvPr id="48" name="그림 47" descr="텍스트이(가) 표시된 사진&#10;&#10;자동 생성된 설명">
            <a:extLst>
              <a:ext uri="{FF2B5EF4-FFF2-40B4-BE49-F238E27FC236}">
                <a16:creationId xmlns:a16="http://schemas.microsoft.com/office/drawing/2014/main" id="{C73AD7B6-ACCE-4041-A93B-F8AD409EF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507" y="3870967"/>
            <a:ext cx="1343796" cy="1946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9" name="화살표: 위로 구부러짐 48">
            <a:extLst>
              <a:ext uri="{FF2B5EF4-FFF2-40B4-BE49-F238E27FC236}">
                <a16:creationId xmlns:a16="http://schemas.microsoft.com/office/drawing/2014/main" id="{068827EF-D57E-41A6-916D-6F82F511C675}"/>
              </a:ext>
            </a:extLst>
          </p:cNvPr>
          <p:cNvSpPr/>
          <p:nvPr/>
        </p:nvSpPr>
        <p:spPr>
          <a:xfrm>
            <a:off x="8366791" y="5301613"/>
            <a:ext cx="1205950" cy="522983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90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608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다음 차례 사람은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카드를 뒤집어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바로 앞 사람의 그림 카드에 맞는 이야기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연결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자기 차례에 이야기를 연결하지 못하여 이야기가 중단된 경우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카드를 가져갑니다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 종료 후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카드를 가장 적게 가진 사람이 이기게 됩니다</a:t>
            </a:r>
            <a:r>
              <a:rPr lang="en-US" altLang="ko-K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.)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618C4AA-E541-470B-8506-EC5B83B58B2C}"/>
              </a:ext>
            </a:extLst>
          </p:cNvPr>
          <p:cNvGrpSpPr/>
          <p:nvPr/>
        </p:nvGrpSpPr>
        <p:grpSpPr>
          <a:xfrm>
            <a:off x="1187467" y="3376718"/>
            <a:ext cx="9710695" cy="2569966"/>
            <a:chOff x="1171959" y="2372181"/>
            <a:chExt cx="9710695" cy="2569966"/>
          </a:xfrm>
        </p:grpSpPr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1266074B-1EB9-40CD-85ED-E24D9D7201DE}"/>
                </a:ext>
              </a:extLst>
            </p:cNvPr>
            <p:cNvGrpSpPr/>
            <p:nvPr/>
          </p:nvGrpSpPr>
          <p:grpSpPr>
            <a:xfrm>
              <a:off x="1171959" y="2372181"/>
              <a:ext cx="1955091" cy="2569966"/>
              <a:chOff x="2609427" y="3822765"/>
              <a:chExt cx="1955091" cy="2569966"/>
            </a:xfrm>
          </p:grpSpPr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45AC34BD-915F-4B08-811A-3A96E7BD1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09427" y="38227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87DF89B5-B1FF-474B-BFD6-59219A6F1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61827" y="39751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53" name="그림 52">
                <a:extLst>
                  <a:ext uri="{FF2B5EF4-FFF2-40B4-BE49-F238E27FC236}">
                    <a16:creationId xmlns:a16="http://schemas.microsoft.com/office/drawing/2014/main" id="{F0A114BC-FE62-409C-A79C-32071C77E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14227" y="41275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54" name="그림 53">
                <a:extLst>
                  <a:ext uri="{FF2B5EF4-FFF2-40B4-BE49-F238E27FC236}">
                    <a16:creationId xmlns:a16="http://schemas.microsoft.com/office/drawing/2014/main" id="{916D4FEB-B597-44D0-AEAE-9C795BB89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66627" y="42799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55" name="그림 54">
                <a:extLst>
                  <a:ext uri="{FF2B5EF4-FFF2-40B4-BE49-F238E27FC236}">
                    <a16:creationId xmlns:a16="http://schemas.microsoft.com/office/drawing/2014/main" id="{46E57F49-7BB2-49EB-8B4D-3FA1A28FF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9027" y="44323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  <p:pic>
          <p:nvPicPr>
            <p:cNvPr id="33" name="그림 32" descr="텍스트이(가) 표시된 사진&#10;&#10;자동 생성된 설명">
              <a:extLst>
                <a:ext uri="{FF2B5EF4-FFF2-40B4-BE49-F238E27FC236}">
                  <a16:creationId xmlns:a16="http://schemas.microsoft.com/office/drawing/2014/main" id="{06516DD0-5639-4251-AE59-3A1C92909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480" y="2822642"/>
              <a:ext cx="1343796" cy="19468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8DE68061-A97D-4978-9066-95B41BC57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9557" y="2822642"/>
              <a:ext cx="1353097" cy="19603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B77BE538-17FE-4E81-BD68-F5A13D44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368" y="2822642"/>
              <a:ext cx="1353097" cy="19603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5" name="화살표: 줄무늬가 있는 오른쪽 44">
              <a:extLst>
                <a:ext uri="{FF2B5EF4-FFF2-40B4-BE49-F238E27FC236}">
                  <a16:creationId xmlns:a16="http://schemas.microsoft.com/office/drawing/2014/main" id="{CB27E6E2-16D5-4DF3-B753-F5F8FCC3FD3A}"/>
                </a:ext>
              </a:extLst>
            </p:cNvPr>
            <p:cNvSpPr/>
            <p:nvPr/>
          </p:nvSpPr>
          <p:spPr>
            <a:xfrm>
              <a:off x="5811111" y="3457730"/>
              <a:ext cx="807787" cy="676711"/>
            </a:xfrm>
            <a:prstGeom prst="stripedRightArrow">
              <a:avLst>
                <a:gd name="adj1" fmla="val 4437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화살표: 줄무늬가 있는 오른쪽 49">
              <a:extLst>
                <a:ext uri="{FF2B5EF4-FFF2-40B4-BE49-F238E27FC236}">
                  <a16:creationId xmlns:a16="http://schemas.microsoft.com/office/drawing/2014/main" id="{C3611EA4-0D5D-438B-B91B-BD13FDDFAA36}"/>
                </a:ext>
              </a:extLst>
            </p:cNvPr>
            <p:cNvSpPr/>
            <p:nvPr/>
          </p:nvSpPr>
          <p:spPr>
            <a:xfrm>
              <a:off x="8455069" y="3457729"/>
              <a:ext cx="807787" cy="676711"/>
            </a:xfrm>
            <a:prstGeom prst="stripedRightArrow">
              <a:avLst>
                <a:gd name="adj1" fmla="val 4437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6134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뒤집어서 더미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로 놓고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는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씩 나누어 갖습니다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81314AB-DFF7-4AA4-81E6-267FC3F65D36}"/>
              </a:ext>
            </a:extLst>
          </p:cNvPr>
          <p:cNvGrpSpPr/>
          <p:nvPr/>
        </p:nvGrpSpPr>
        <p:grpSpPr>
          <a:xfrm>
            <a:off x="4264231" y="2291804"/>
            <a:ext cx="3639986" cy="1948257"/>
            <a:chOff x="4077085" y="2719686"/>
            <a:chExt cx="3639986" cy="1948257"/>
          </a:xfrm>
        </p:grpSpPr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5ABB969E-E165-40AA-9E43-0597CACDC9EC}"/>
                </a:ext>
              </a:extLst>
            </p:cNvPr>
            <p:cNvGrpSpPr/>
            <p:nvPr/>
          </p:nvGrpSpPr>
          <p:grpSpPr>
            <a:xfrm>
              <a:off x="6234942" y="2719686"/>
              <a:ext cx="1482129" cy="1938039"/>
              <a:chOff x="1558769" y="3829506"/>
              <a:chExt cx="1955091" cy="2556487"/>
            </a:xfrm>
          </p:grpSpPr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E21F242F-8F33-450A-AB30-41BE1366EE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769" y="38295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CB8CC179-D0A8-4956-8CBE-2584F7A61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169" y="39819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43" name="그림 42">
                <a:extLst>
                  <a:ext uri="{FF2B5EF4-FFF2-40B4-BE49-F238E27FC236}">
                    <a16:creationId xmlns:a16="http://schemas.microsoft.com/office/drawing/2014/main" id="{CF00B716-0949-4284-AA13-C1DCAB12C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569" y="41343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407CA829-B170-4310-A214-9B91F1F83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5969" y="42867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1B0426BF-F6DA-4EEE-93DF-871B408CA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8369" y="44391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F229E5D1-ADED-4FD4-8B4F-55180D6C9A32}"/>
                </a:ext>
              </a:extLst>
            </p:cNvPr>
            <p:cNvGrpSpPr/>
            <p:nvPr/>
          </p:nvGrpSpPr>
          <p:grpSpPr>
            <a:xfrm>
              <a:off x="4077085" y="2719686"/>
              <a:ext cx="1482128" cy="1948257"/>
              <a:chOff x="2609427" y="3822765"/>
              <a:chExt cx="1955091" cy="2569966"/>
            </a:xfrm>
          </p:grpSpPr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43576536-A02D-4888-9D5F-1D4421284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9427" y="38227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36" name="그림 35">
                <a:extLst>
                  <a:ext uri="{FF2B5EF4-FFF2-40B4-BE49-F238E27FC236}">
                    <a16:creationId xmlns:a16="http://schemas.microsoft.com/office/drawing/2014/main" id="{E283B4C0-F21F-4212-848D-DFD2CF089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827" y="39751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6896CCBB-0F89-47E5-8235-37E2049E44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4227" y="41275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38" name="그림 37">
                <a:extLst>
                  <a:ext uri="{FF2B5EF4-FFF2-40B4-BE49-F238E27FC236}">
                    <a16:creationId xmlns:a16="http://schemas.microsoft.com/office/drawing/2014/main" id="{6742D8FB-EC8A-45DE-9757-1FB1019EA2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6627" y="42799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1E964090-2746-4DA4-9FFA-A4520C106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9027" y="44323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91C70119-784C-4F9D-AE51-62CAA5822C8D}"/>
              </a:ext>
            </a:extLst>
          </p:cNvPr>
          <p:cNvGrpSpPr/>
          <p:nvPr/>
        </p:nvGrpSpPr>
        <p:grpSpPr>
          <a:xfrm>
            <a:off x="471385" y="4671270"/>
            <a:ext cx="11225679" cy="1486128"/>
            <a:chOff x="429382" y="5099152"/>
            <a:chExt cx="11225679" cy="1486128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8F4C5A7F-1F4D-4DE6-BD5A-7269AEB31EF0}"/>
                </a:ext>
              </a:extLst>
            </p:cNvPr>
            <p:cNvGrpSpPr/>
            <p:nvPr/>
          </p:nvGrpSpPr>
          <p:grpSpPr>
            <a:xfrm>
              <a:off x="429382" y="5099152"/>
              <a:ext cx="3395702" cy="1486128"/>
              <a:chOff x="219832" y="5099152"/>
              <a:chExt cx="3395702" cy="1486128"/>
            </a:xfrm>
          </p:grpSpPr>
          <p:pic>
            <p:nvPicPr>
              <p:cNvPr id="65" name="그림 64">
                <a:extLst>
                  <a:ext uri="{FF2B5EF4-FFF2-40B4-BE49-F238E27FC236}">
                    <a16:creationId xmlns:a16="http://schemas.microsoft.com/office/drawing/2014/main" id="{6AD3781A-67FF-435F-960B-0EA6D9408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832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6" name="그림 65">
                <a:extLst>
                  <a:ext uri="{FF2B5EF4-FFF2-40B4-BE49-F238E27FC236}">
                    <a16:creationId xmlns:a16="http://schemas.microsoft.com/office/drawing/2014/main" id="{5AA6D168-7022-490C-9CCC-19BF457352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1733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7" name="그림 66">
                <a:extLst>
                  <a:ext uri="{FF2B5EF4-FFF2-40B4-BE49-F238E27FC236}">
                    <a16:creationId xmlns:a16="http://schemas.microsoft.com/office/drawing/2014/main" id="{28EACBB7-05BF-4500-9491-9E70A5649C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3634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15F4AE4F-F153-4DF1-8135-0B79E353A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5535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EB145508-76F1-444B-B8AE-562018796DA4}"/>
                </a:ext>
              </a:extLst>
            </p:cNvPr>
            <p:cNvGrpSpPr/>
            <p:nvPr/>
          </p:nvGrpSpPr>
          <p:grpSpPr>
            <a:xfrm>
              <a:off x="4344371" y="5099152"/>
              <a:ext cx="3395702" cy="1486128"/>
              <a:chOff x="219832" y="5099152"/>
              <a:chExt cx="3395702" cy="1486128"/>
            </a:xfrm>
          </p:grpSpPr>
          <p:pic>
            <p:nvPicPr>
              <p:cNvPr id="61" name="그림 60">
                <a:extLst>
                  <a:ext uri="{FF2B5EF4-FFF2-40B4-BE49-F238E27FC236}">
                    <a16:creationId xmlns:a16="http://schemas.microsoft.com/office/drawing/2014/main" id="{07903DEB-46D2-48B3-8559-9285E3069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832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2" name="그림 61">
                <a:extLst>
                  <a:ext uri="{FF2B5EF4-FFF2-40B4-BE49-F238E27FC236}">
                    <a16:creationId xmlns:a16="http://schemas.microsoft.com/office/drawing/2014/main" id="{E6B87CEA-134B-4BEC-8CEF-935331592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1733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3" name="그림 62">
                <a:extLst>
                  <a:ext uri="{FF2B5EF4-FFF2-40B4-BE49-F238E27FC236}">
                    <a16:creationId xmlns:a16="http://schemas.microsoft.com/office/drawing/2014/main" id="{D5CE1927-B56F-4741-9597-84C118540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3634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4" name="그림 63">
                <a:extLst>
                  <a:ext uri="{FF2B5EF4-FFF2-40B4-BE49-F238E27FC236}">
                    <a16:creationId xmlns:a16="http://schemas.microsoft.com/office/drawing/2014/main" id="{D138649F-FD0D-41D6-A987-80097DABE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5535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1A373742-CE37-44FF-A132-A2DDFA149A5C}"/>
                </a:ext>
              </a:extLst>
            </p:cNvPr>
            <p:cNvGrpSpPr/>
            <p:nvPr/>
          </p:nvGrpSpPr>
          <p:grpSpPr>
            <a:xfrm>
              <a:off x="8259359" y="5099152"/>
              <a:ext cx="3395702" cy="1486128"/>
              <a:chOff x="219832" y="5099152"/>
              <a:chExt cx="3395702" cy="1486128"/>
            </a:xfrm>
          </p:grpSpPr>
          <p:pic>
            <p:nvPicPr>
              <p:cNvPr id="57" name="그림 56">
                <a:extLst>
                  <a:ext uri="{FF2B5EF4-FFF2-40B4-BE49-F238E27FC236}">
                    <a16:creationId xmlns:a16="http://schemas.microsoft.com/office/drawing/2014/main" id="{5B7733B5-1AB9-4F7D-AA94-78CABDC37B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9832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8" name="그림 57">
                <a:extLst>
                  <a:ext uri="{FF2B5EF4-FFF2-40B4-BE49-F238E27FC236}">
                    <a16:creationId xmlns:a16="http://schemas.microsoft.com/office/drawing/2014/main" id="{D9717E9A-4251-4C79-AF2D-3C33D90B8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1733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9" name="그림 58">
                <a:extLst>
                  <a:ext uri="{FF2B5EF4-FFF2-40B4-BE49-F238E27FC236}">
                    <a16:creationId xmlns:a16="http://schemas.microsoft.com/office/drawing/2014/main" id="{E47BFBEC-7AFE-4606-B734-BD035F316C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3634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0" name="그림 59">
                <a:extLst>
                  <a:ext uri="{FF2B5EF4-FFF2-40B4-BE49-F238E27FC236}">
                    <a16:creationId xmlns:a16="http://schemas.microsoft.com/office/drawing/2014/main" id="{6267A6E1-39DD-40E4-8C76-900F38A9EA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5535" y="5099152"/>
                <a:ext cx="1019999" cy="148612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603567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AD15580E-106C-4B80-B3F2-8AB90341EAA2}"/>
              </a:ext>
            </a:extLst>
          </p:cNvPr>
          <p:cNvGrpSpPr/>
          <p:nvPr/>
        </p:nvGrpSpPr>
        <p:grpSpPr>
          <a:xfrm>
            <a:off x="3933706" y="2653554"/>
            <a:ext cx="3229127" cy="1728350"/>
            <a:chOff x="4077085" y="2719686"/>
            <a:chExt cx="3639986" cy="1948257"/>
          </a:xfrm>
        </p:grpSpPr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AB73B592-A073-469C-9214-3C1F342B5E18}"/>
                </a:ext>
              </a:extLst>
            </p:cNvPr>
            <p:cNvGrpSpPr/>
            <p:nvPr/>
          </p:nvGrpSpPr>
          <p:grpSpPr>
            <a:xfrm>
              <a:off x="6234942" y="2719686"/>
              <a:ext cx="1482129" cy="1938039"/>
              <a:chOff x="1558769" y="3829506"/>
              <a:chExt cx="1955091" cy="2556487"/>
            </a:xfrm>
          </p:grpSpPr>
          <p:pic>
            <p:nvPicPr>
              <p:cNvPr id="83" name="그림 82">
                <a:extLst>
                  <a:ext uri="{FF2B5EF4-FFF2-40B4-BE49-F238E27FC236}">
                    <a16:creationId xmlns:a16="http://schemas.microsoft.com/office/drawing/2014/main" id="{033A7E0D-D9B0-41D3-96CF-5F738D6C2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8769" y="38295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4" name="그림 83">
                <a:extLst>
                  <a:ext uri="{FF2B5EF4-FFF2-40B4-BE49-F238E27FC236}">
                    <a16:creationId xmlns:a16="http://schemas.microsoft.com/office/drawing/2014/main" id="{5899939C-2B61-4FA6-B445-0FAC902E5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1169" y="39819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5" name="그림 84">
                <a:extLst>
                  <a:ext uri="{FF2B5EF4-FFF2-40B4-BE49-F238E27FC236}">
                    <a16:creationId xmlns:a16="http://schemas.microsoft.com/office/drawing/2014/main" id="{873A17CE-6131-46BD-8356-623102E37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569" y="41343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6" name="그림 85">
                <a:extLst>
                  <a:ext uri="{FF2B5EF4-FFF2-40B4-BE49-F238E27FC236}">
                    <a16:creationId xmlns:a16="http://schemas.microsoft.com/office/drawing/2014/main" id="{8EC49335-7C35-4092-87DC-14C798E2C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5969" y="42867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7" name="그림 86">
                <a:extLst>
                  <a:ext uri="{FF2B5EF4-FFF2-40B4-BE49-F238E27FC236}">
                    <a16:creationId xmlns:a16="http://schemas.microsoft.com/office/drawing/2014/main" id="{9B8AC681-6163-4D7A-9B91-10D0FB9C2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8369" y="4439106"/>
                <a:ext cx="1345491" cy="194688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  <p:grpSp>
          <p:nvGrpSpPr>
            <p:cNvPr id="77" name="그룹 76">
              <a:extLst>
                <a:ext uri="{FF2B5EF4-FFF2-40B4-BE49-F238E27FC236}">
                  <a16:creationId xmlns:a16="http://schemas.microsoft.com/office/drawing/2014/main" id="{357CFC5E-9D73-4C12-8AD3-B2B96380E717}"/>
                </a:ext>
              </a:extLst>
            </p:cNvPr>
            <p:cNvGrpSpPr/>
            <p:nvPr/>
          </p:nvGrpSpPr>
          <p:grpSpPr>
            <a:xfrm>
              <a:off x="4077085" y="2719686"/>
              <a:ext cx="1482128" cy="1948257"/>
              <a:chOff x="2609427" y="3822765"/>
              <a:chExt cx="1955091" cy="2569966"/>
            </a:xfrm>
          </p:grpSpPr>
          <p:pic>
            <p:nvPicPr>
              <p:cNvPr id="78" name="그림 77">
                <a:extLst>
                  <a:ext uri="{FF2B5EF4-FFF2-40B4-BE49-F238E27FC236}">
                    <a16:creationId xmlns:a16="http://schemas.microsoft.com/office/drawing/2014/main" id="{F114F44E-BDB7-4935-8C5D-887D1B9A5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9427" y="38227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79" name="그림 78">
                <a:extLst>
                  <a:ext uri="{FF2B5EF4-FFF2-40B4-BE49-F238E27FC236}">
                    <a16:creationId xmlns:a16="http://schemas.microsoft.com/office/drawing/2014/main" id="{492B6D07-1584-4613-BAE2-44738BE82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1827" y="39751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0" name="그림 79">
                <a:extLst>
                  <a:ext uri="{FF2B5EF4-FFF2-40B4-BE49-F238E27FC236}">
                    <a16:creationId xmlns:a16="http://schemas.microsoft.com/office/drawing/2014/main" id="{DDD13283-F8DD-45FD-82A8-607ACED0D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14227" y="41275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1" name="그림 80">
                <a:extLst>
                  <a:ext uri="{FF2B5EF4-FFF2-40B4-BE49-F238E27FC236}">
                    <a16:creationId xmlns:a16="http://schemas.microsoft.com/office/drawing/2014/main" id="{55A7A810-A4BC-4C45-BF00-88B25CCF8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66627" y="42799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  <p:pic>
            <p:nvPicPr>
              <p:cNvPr id="82" name="그림 81">
                <a:extLst>
                  <a:ext uri="{FF2B5EF4-FFF2-40B4-BE49-F238E27FC236}">
                    <a16:creationId xmlns:a16="http://schemas.microsoft.com/office/drawing/2014/main" id="{EAF740DE-E107-44DA-AF72-68F67B4CCB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9027" y="4432365"/>
                <a:ext cx="1345491" cy="196036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</p:pic>
        </p:grpSp>
      </p:grpSp>
      <p:pic>
        <p:nvPicPr>
          <p:cNvPr id="75" name="그림 74">
            <a:extLst>
              <a:ext uri="{FF2B5EF4-FFF2-40B4-BE49-F238E27FC236}">
                <a16:creationId xmlns:a16="http://schemas.microsoft.com/office/drawing/2014/main" id="{E3B0FB01-6836-4B8C-9FE6-63B7425342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748">
            <a:off x="7108276" y="2726285"/>
            <a:ext cx="1192118" cy="1727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 한 장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열어 읽어주고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다른 사람들은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 내용에 맞는 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골라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그림이 안 보이도록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뒤집어 놓습니다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9B7487C8-B919-49DC-B301-0354D70E6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22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29D4E9E7-13C6-4728-BAC8-748589C92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323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5565D5AE-1AAD-46A3-907F-56D92EB46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224" y="4435417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E796E5C3-F863-4ACA-92AB-804B2444B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125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E04C7047-2F6D-4FF0-A639-FA59D9CE8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411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A459F93D-7A8B-487E-BC6F-0D54E7B12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312" y="4435417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73A48EF2-B9B2-4934-BA7E-8AD98DBD9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213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407C564A-C5DD-4801-9E44-65C9D9CBC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114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17C86128-537B-41D6-9845-B747AABE0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399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0" name="그림 69">
            <a:extLst>
              <a:ext uri="{FF2B5EF4-FFF2-40B4-BE49-F238E27FC236}">
                <a16:creationId xmlns:a16="http://schemas.microsoft.com/office/drawing/2014/main" id="{CF604AC7-9C8E-42E0-B9F4-C881F9F05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1300" y="4435417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14FD0EC7-8E66-4C55-A562-A253B876C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201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413337E0-AA8A-4952-8656-2798DE76B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102" y="5111692"/>
            <a:ext cx="904868" cy="1318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98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첫 번째 순서자는 다른 사람들이 뒤집어 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그림 카드들을 모두 섞고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그림이 보이도록 펼친 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와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가장 잘 맞는 그림 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한 후 그 이유를 말합니다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972F413D-5F1C-488B-90F6-620802200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7" y="3600708"/>
            <a:ext cx="1343797" cy="194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그림 58" descr="텍스트이(가) 표시된 사진&#10;&#10;자동 생성된 설명">
            <a:extLst>
              <a:ext uri="{FF2B5EF4-FFF2-40B4-BE49-F238E27FC236}">
                <a16:creationId xmlns:a16="http://schemas.microsoft.com/office/drawing/2014/main" id="{F86BAAE0-9D9A-4A90-A7AE-44ECD94FF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171">
            <a:off x="4158827" y="3886787"/>
            <a:ext cx="1343796" cy="1946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4E81683-191F-4DC2-9D22-F6AB371C3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428">
            <a:off x="8036965" y="3672634"/>
            <a:ext cx="1353097" cy="1960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EC9E81E0-54DA-4AE9-A538-EF24BD8E6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868">
            <a:off x="6394353" y="4490965"/>
            <a:ext cx="1353097" cy="1960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2" name="자유형: 도형 61">
            <a:extLst>
              <a:ext uri="{FF2B5EF4-FFF2-40B4-BE49-F238E27FC236}">
                <a16:creationId xmlns:a16="http://schemas.microsoft.com/office/drawing/2014/main" id="{6FD9B9F8-C158-44BE-828D-338912AF9E8E}"/>
              </a:ext>
            </a:extLst>
          </p:cNvPr>
          <p:cNvSpPr/>
          <p:nvPr/>
        </p:nvSpPr>
        <p:spPr>
          <a:xfrm>
            <a:off x="4573791" y="3283826"/>
            <a:ext cx="645909" cy="654113"/>
          </a:xfrm>
          <a:custGeom>
            <a:avLst/>
            <a:gdLst>
              <a:gd name="connsiteX0" fmla="*/ 0 w 295275"/>
              <a:gd name="connsiteY0" fmla="*/ 0 h 381000"/>
              <a:gd name="connsiteX1" fmla="*/ 47625 w 295275"/>
              <a:gd name="connsiteY1" fmla="*/ 381000 h 381000"/>
              <a:gd name="connsiteX2" fmla="*/ 295275 w 295275"/>
              <a:gd name="connsiteY2" fmla="*/ 9525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381000">
                <a:moveTo>
                  <a:pt x="0" y="0"/>
                </a:moveTo>
                <a:lnTo>
                  <a:pt x="47625" y="381000"/>
                </a:lnTo>
                <a:lnTo>
                  <a:pt x="295275" y="95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3" name="그룹 1017">
            <a:extLst>
              <a:ext uri="{FF2B5EF4-FFF2-40B4-BE49-F238E27FC236}">
                <a16:creationId xmlns:a16="http://schemas.microsoft.com/office/drawing/2014/main" id="{24246FFD-4B67-44E7-B134-E06201E332FC}"/>
              </a:ext>
            </a:extLst>
          </p:cNvPr>
          <p:cNvGrpSpPr/>
          <p:nvPr/>
        </p:nvGrpSpPr>
        <p:grpSpPr>
          <a:xfrm>
            <a:off x="5123663" y="3008954"/>
            <a:ext cx="771616" cy="831930"/>
            <a:chOff x="3509762" y="7265173"/>
            <a:chExt cx="2032666" cy="2191554"/>
          </a:xfrm>
        </p:grpSpPr>
        <p:pic>
          <p:nvPicPr>
            <p:cNvPr id="64" name="Object 53">
              <a:extLst>
                <a:ext uri="{FF2B5EF4-FFF2-40B4-BE49-F238E27FC236}">
                  <a16:creationId xmlns:a16="http://schemas.microsoft.com/office/drawing/2014/main" id="{8DAEBFD0-7722-4326-A162-2D3972CF8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grpSp>
        <p:nvGrpSpPr>
          <p:cNvPr id="65" name="그룹 1018">
            <a:extLst>
              <a:ext uri="{FF2B5EF4-FFF2-40B4-BE49-F238E27FC236}">
                <a16:creationId xmlns:a16="http://schemas.microsoft.com/office/drawing/2014/main" id="{7F77DEC4-0D3F-4674-8B02-85E55D078B54}"/>
              </a:ext>
            </a:extLst>
          </p:cNvPr>
          <p:cNvGrpSpPr/>
          <p:nvPr/>
        </p:nvGrpSpPr>
        <p:grpSpPr>
          <a:xfrm>
            <a:off x="6650660" y="3474689"/>
            <a:ext cx="771616" cy="831930"/>
            <a:chOff x="13099945" y="7218632"/>
            <a:chExt cx="2032666" cy="2191554"/>
          </a:xfrm>
        </p:grpSpPr>
        <p:pic>
          <p:nvPicPr>
            <p:cNvPr id="66" name="Object 56">
              <a:extLst>
                <a:ext uri="{FF2B5EF4-FFF2-40B4-BE49-F238E27FC236}">
                  <a16:creationId xmlns:a16="http://schemas.microsoft.com/office/drawing/2014/main" id="{9325B87A-2C56-43C4-884F-981E6C1C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67" name="그룹 1019">
            <a:extLst>
              <a:ext uri="{FF2B5EF4-FFF2-40B4-BE49-F238E27FC236}">
                <a16:creationId xmlns:a16="http://schemas.microsoft.com/office/drawing/2014/main" id="{C62D23D0-4584-4FF5-BE5E-C00E593C7476}"/>
              </a:ext>
            </a:extLst>
          </p:cNvPr>
          <p:cNvGrpSpPr/>
          <p:nvPr/>
        </p:nvGrpSpPr>
        <p:grpSpPr>
          <a:xfrm>
            <a:off x="8340405" y="2623895"/>
            <a:ext cx="771616" cy="831930"/>
            <a:chOff x="13099945" y="4871429"/>
            <a:chExt cx="2032666" cy="2191554"/>
          </a:xfrm>
        </p:grpSpPr>
        <p:pic>
          <p:nvPicPr>
            <p:cNvPr id="68" name="Object 59">
              <a:extLst>
                <a:ext uri="{FF2B5EF4-FFF2-40B4-BE49-F238E27FC236}">
                  <a16:creationId xmlns:a16="http://schemas.microsoft.com/office/drawing/2014/main" id="{30D8FB6A-CEC3-4B18-9BFF-A20BC46C6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182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4.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선택된 그림 카드를 낸 사람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에게는 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카드를 줍니다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 종료 후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글씨 카드가 가장 많은 사람이 게임에서 승리합니다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집단용 게임방법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3)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972F413D-5F1C-488B-90F6-620802200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7" y="3600708"/>
            <a:ext cx="1343797" cy="1946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그림 39" descr="텍스트이(가) 표시된 사진&#10;&#10;자동 생성된 설명">
            <a:extLst>
              <a:ext uri="{FF2B5EF4-FFF2-40B4-BE49-F238E27FC236}">
                <a16:creationId xmlns:a16="http://schemas.microsoft.com/office/drawing/2014/main" id="{CC46B5A3-F199-41C6-91A4-1FCA054CB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171">
            <a:off x="4158827" y="3886787"/>
            <a:ext cx="1343796" cy="1946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CD1B76D-46C3-42FA-A0A5-016C23ABD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428">
            <a:off x="8036964" y="3673958"/>
            <a:ext cx="1353097" cy="1960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1E6B3A97-8C5F-4552-A163-ED35D2D45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868">
            <a:off x="6394353" y="4490965"/>
            <a:ext cx="1353097" cy="1960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자유형: 도형 43">
            <a:extLst>
              <a:ext uri="{FF2B5EF4-FFF2-40B4-BE49-F238E27FC236}">
                <a16:creationId xmlns:a16="http://schemas.microsoft.com/office/drawing/2014/main" id="{ED88AE9E-76AF-4FC2-8163-35E47FE320F2}"/>
              </a:ext>
            </a:extLst>
          </p:cNvPr>
          <p:cNvSpPr/>
          <p:nvPr/>
        </p:nvSpPr>
        <p:spPr>
          <a:xfrm>
            <a:off x="4573791" y="3283826"/>
            <a:ext cx="645909" cy="654113"/>
          </a:xfrm>
          <a:custGeom>
            <a:avLst/>
            <a:gdLst>
              <a:gd name="connsiteX0" fmla="*/ 0 w 295275"/>
              <a:gd name="connsiteY0" fmla="*/ 0 h 381000"/>
              <a:gd name="connsiteX1" fmla="*/ 47625 w 295275"/>
              <a:gd name="connsiteY1" fmla="*/ 381000 h 381000"/>
              <a:gd name="connsiteX2" fmla="*/ 295275 w 295275"/>
              <a:gd name="connsiteY2" fmla="*/ 9525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275" h="381000">
                <a:moveTo>
                  <a:pt x="0" y="0"/>
                </a:moveTo>
                <a:lnTo>
                  <a:pt x="47625" y="381000"/>
                </a:lnTo>
                <a:lnTo>
                  <a:pt x="295275" y="952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8" name="그룹 1017">
            <a:extLst>
              <a:ext uri="{FF2B5EF4-FFF2-40B4-BE49-F238E27FC236}">
                <a16:creationId xmlns:a16="http://schemas.microsoft.com/office/drawing/2014/main" id="{7DF06789-2DAA-4FCB-B983-10E51DD3D70D}"/>
              </a:ext>
            </a:extLst>
          </p:cNvPr>
          <p:cNvGrpSpPr/>
          <p:nvPr/>
        </p:nvGrpSpPr>
        <p:grpSpPr>
          <a:xfrm>
            <a:off x="5123663" y="3008954"/>
            <a:ext cx="771616" cy="831930"/>
            <a:chOff x="3509762" y="7265173"/>
            <a:chExt cx="2032666" cy="2191554"/>
          </a:xfrm>
        </p:grpSpPr>
        <p:pic>
          <p:nvPicPr>
            <p:cNvPr id="19" name="Object 53">
              <a:extLst>
                <a:ext uri="{FF2B5EF4-FFF2-40B4-BE49-F238E27FC236}">
                  <a16:creationId xmlns:a16="http://schemas.microsoft.com/office/drawing/2014/main" id="{5CFC4E0F-6008-4E77-A655-010A1C3BD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grpSp>
        <p:nvGrpSpPr>
          <p:cNvPr id="20" name="그룹 1018">
            <a:extLst>
              <a:ext uri="{FF2B5EF4-FFF2-40B4-BE49-F238E27FC236}">
                <a16:creationId xmlns:a16="http://schemas.microsoft.com/office/drawing/2014/main" id="{EB8D6D9A-0C92-44E9-A9D4-91539948A626}"/>
              </a:ext>
            </a:extLst>
          </p:cNvPr>
          <p:cNvGrpSpPr/>
          <p:nvPr/>
        </p:nvGrpSpPr>
        <p:grpSpPr>
          <a:xfrm>
            <a:off x="6650660" y="3474689"/>
            <a:ext cx="771616" cy="831930"/>
            <a:chOff x="13099945" y="7218632"/>
            <a:chExt cx="2032666" cy="2191554"/>
          </a:xfrm>
        </p:grpSpPr>
        <p:pic>
          <p:nvPicPr>
            <p:cNvPr id="28" name="Object 56">
              <a:extLst>
                <a:ext uri="{FF2B5EF4-FFF2-40B4-BE49-F238E27FC236}">
                  <a16:creationId xmlns:a16="http://schemas.microsoft.com/office/drawing/2014/main" id="{110ED64E-84AC-44F2-AC8E-4E74C5725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29" name="그룹 1019">
            <a:extLst>
              <a:ext uri="{FF2B5EF4-FFF2-40B4-BE49-F238E27FC236}">
                <a16:creationId xmlns:a16="http://schemas.microsoft.com/office/drawing/2014/main" id="{E12CA58C-8264-4673-9C1F-FF012E618253}"/>
              </a:ext>
            </a:extLst>
          </p:cNvPr>
          <p:cNvGrpSpPr/>
          <p:nvPr/>
        </p:nvGrpSpPr>
        <p:grpSpPr>
          <a:xfrm>
            <a:off x="8340405" y="2623895"/>
            <a:ext cx="771616" cy="831930"/>
            <a:chOff x="13099945" y="4871429"/>
            <a:chExt cx="2032666" cy="2191554"/>
          </a:xfrm>
        </p:grpSpPr>
        <p:pic>
          <p:nvPicPr>
            <p:cNvPr id="30" name="Object 59">
              <a:extLst>
                <a:ext uri="{FF2B5EF4-FFF2-40B4-BE49-F238E27FC236}">
                  <a16:creationId xmlns:a16="http://schemas.microsoft.com/office/drawing/2014/main" id="{23A6BF6D-DAA0-4EBF-8174-370786EA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7147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>
            <a:extLst>
              <a:ext uri="{FF2B5EF4-FFF2-40B4-BE49-F238E27FC236}">
                <a16:creationId xmlns:a16="http://schemas.microsoft.com/office/drawing/2014/main" id="{D02838B0-1FEC-461A-A56B-E55C6AF941B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A078FFC5-2631-422A-BF3D-E6FDA9FC8EAA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52313648-E857-420B-9DA9-F4F2AE9F4433}"/>
                  </a:ext>
                </a:extLst>
              </p:cNvPr>
              <p:cNvSpPr/>
              <p:nvPr/>
            </p:nvSpPr>
            <p:spPr>
              <a:xfrm>
                <a:off x="0" y="0"/>
                <a:ext cx="12192000" cy="6858000"/>
              </a:xfrm>
              <a:prstGeom prst="rect">
                <a:avLst/>
              </a:prstGeom>
              <a:solidFill>
                <a:srgbClr val="4CAF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사각형: 둥근 모서리 5">
                <a:extLst>
                  <a:ext uri="{FF2B5EF4-FFF2-40B4-BE49-F238E27FC236}">
                    <a16:creationId xmlns:a16="http://schemas.microsoft.com/office/drawing/2014/main" id="{5FF21FDF-24A1-4188-BFAA-92D8B90EC35B}"/>
                  </a:ext>
                </a:extLst>
              </p:cNvPr>
              <p:cNvSpPr/>
              <p:nvPr/>
            </p:nvSpPr>
            <p:spPr>
              <a:xfrm>
                <a:off x="314740" y="338664"/>
                <a:ext cx="11562521" cy="6219299"/>
              </a:xfrm>
              <a:prstGeom prst="roundRect">
                <a:avLst>
                  <a:gd name="adj" fmla="val 965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1" name="그래픽 20">
              <a:extLst>
                <a:ext uri="{FF2B5EF4-FFF2-40B4-BE49-F238E27FC236}">
                  <a16:creationId xmlns:a16="http://schemas.microsoft.com/office/drawing/2014/main" id="{398523BA-696C-46EF-99C2-EC951918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42711" y="5909883"/>
              <a:ext cx="1259842" cy="528320"/>
            </a:xfrm>
            <a:prstGeom prst="rect">
              <a:avLst/>
            </a:prstGeom>
          </p:spPr>
        </p:pic>
      </p:grp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D5DEE00D-7083-40B1-997E-9AA6A9F0EE46}"/>
              </a:ext>
            </a:extLst>
          </p:cNvPr>
          <p:cNvCxnSpPr>
            <a:cxnSpLocks/>
          </p:cNvCxnSpPr>
          <p:nvPr/>
        </p:nvCxnSpPr>
        <p:spPr>
          <a:xfrm>
            <a:off x="5951431" y="2966344"/>
            <a:ext cx="0" cy="3207699"/>
          </a:xfrm>
          <a:prstGeom prst="line">
            <a:avLst/>
          </a:prstGeom>
          <a:ln w="28575">
            <a:solidFill>
              <a:srgbClr val="4CAF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1A11A30-8120-46CA-B401-B5E646A58A99}"/>
              </a:ext>
            </a:extLst>
          </p:cNvPr>
          <p:cNvGrpSpPr/>
          <p:nvPr/>
        </p:nvGrpSpPr>
        <p:grpSpPr>
          <a:xfrm>
            <a:off x="2868395" y="597481"/>
            <a:ext cx="6133054" cy="1371652"/>
            <a:chOff x="2888776" y="1462617"/>
            <a:chExt cx="6414447" cy="137165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7F627D-B82B-454F-89A3-574489F080C7}"/>
                </a:ext>
              </a:extLst>
            </p:cNvPr>
            <p:cNvSpPr txBox="1"/>
            <p:nvPr/>
          </p:nvSpPr>
          <p:spPr>
            <a:xfrm>
              <a:off x="2888776" y="1462617"/>
              <a:ext cx="64144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게임과몰입</a:t>
              </a:r>
              <a:r>
                <a:rPr lang="ko-KR" altLang="en-US" sz="2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예방과 상담을 위한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934A54-86C6-4D6E-9EAE-8CC2AC64EBE8}"/>
                </a:ext>
              </a:extLst>
            </p:cNvPr>
            <p:cNvSpPr txBox="1"/>
            <p:nvPr/>
          </p:nvSpPr>
          <p:spPr>
            <a:xfrm>
              <a:off x="2888776" y="2064828"/>
              <a:ext cx="6414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G-Grip </a:t>
              </a:r>
              <a:r>
                <a:rPr lang="ko-KR" altLang="en-US" sz="44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웜업카드</a:t>
              </a:r>
              <a:endParaRPr lang="ko-KR" altLang="en-US" sz="4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2ED197F-A532-4BFE-95D6-F4E27765EE7F}"/>
              </a:ext>
            </a:extLst>
          </p:cNvPr>
          <p:cNvSpPr txBox="1"/>
          <p:nvPr/>
        </p:nvSpPr>
        <p:spPr>
          <a:xfrm>
            <a:off x="524570" y="1881598"/>
            <a:ext cx="11142860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게임과몰입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예방과 문제점을 파악하고 자신의 게임 이용 습관을 인식해보아요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B6A494AA-3DE5-4012-82DB-2C7A0944C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6" y="2752639"/>
            <a:ext cx="5066937" cy="3582099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A9E2DBC-0086-48E2-AF2A-270369E545C4}"/>
              </a:ext>
            </a:extLst>
          </p:cNvPr>
          <p:cNvGrpSpPr/>
          <p:nvPr/>
        </p:nvGrpSpPr>
        <p:grpSpPr>
          <a:xfrm>
            <a:off x="6262385" y="3261602"/>
            <a:ext cx="5274297" cy="2362295"/>
            <a:chOff x="6308093" y="3375795"/>
            <a:chExt cx="5274297" cy="2362295"/>
          </a:xfrm>
        </p:grpSpPr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B916A0D4-A256-4DEF-A259-045BDFB8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">
              <a:off x="10242711" y="3628717"/>
              <a:ext cx="1339679" cy="1944000"/>
            </a:xfrm>
            <a:prstGeom prst="rect">
              <a:avLst/>
            </a:prstGeom>
            <a:ln w="254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35" name="그림 34" descr="지도이(가) 표시된 사진&#10;&#10;자동 생성된 설명">
              <a:extLst>
                <a:ext uri="{FF2B5EF4-FFF2-40B4-BE49-F238E27FC236}">
                  <a16:creationId xmlns:a16="http://schemas.microsoft.com/office/drawing/2014/main" id="{525303C6-25E3-47F2-B2DC-C8DBC76F0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0000">
              <a:off x="9587080" y="3473074"/>
              <a:ext cx="1338009" cy="1944000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747C19B0-BC5F-4FE7-9D14-7199A0F7F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">
              <a:off x="8928762" y="3385523"/>
              <a:ext cx="1340696" cy="1944000"/>
            </a:xfrm>
            <a:prstGeom prst="rect">
              <a:avLst/>
            </a:prstGeom>
            <a:ln w="254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C3CC2946-0D8C-4493-A047-04F32348A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8489" y="3375795"/>
              <a:ext cx="1332651" cy="1944000"/>
            </a:xfrm>
            <a:prstGeom prst="rect">
              <a:avLst/>
            </a:prstGeom>
            <a:ln w="254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E5A30AC6-9851-4976-BFE2-AACE73CE7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360000">
              <a:off x="7623702" y="3443891"/>
              <a:ext cx="1337165" cy="1944000"/>
            </a:xfrm>
            <a:prstGeom prst="rect">
              <a:avLst/>
            </a:prstGeom>
            <a:ln w="254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30" name="그림 29" descr="텍스트, 표지판이(가) 표시된 사진&#10;&#10;자동 생성된 설명">
              <a:extLst>
                <a:ext uri="{FF2B5EF4-FFF2-40B4-BE49-F238E27FC236}">
                  <a16:creationId xmlns:a16="http://schemas.microsoft.com/office/drawing/2014/main" id="{EE5EE301-E625-4165-B07E-E7005C0D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720000">
              <a:off x="6969083" y="3580082"/>
              <a:ext cx="1336997" cy="1944000"/>
            </a:xfrm>
            <a:prstGeom prst="rect">
              <a:avLst/>
            </a:prstGeom>
            <a:ln w="2540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29" name="그림 28" descr="화살이(가) 표시된 사진&#10;&#10;자동 생성된 설명">
              <a:extLst>
                <a:ext uri="{FF2B5EF4-FFF2-40B4-BE49-F238E27FC236}">
                  <a16:creationId xmlns:a16="http://schemas.microsoft.com/office/drawing/2014/main" id="{18389A50-CA9D-46FE-B9F7-02D9032D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080000">
              <a:off x="6308093" y="3794090"/>
              <a:ext cx="1343368" cy="1944000"/>
            </a:xfrm>
            <a:prstGeom prst="rect">
              <a:avLst/>
            </a:prstGeom>
            <a:ln w="2540"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4047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293047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9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 소개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5869168" y="2512593"/>
            <a:ext cx="5443773" cy="279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G-Grip </a:t>
            </a:r>
            <a:r>
              <a:rPr lang="ko-KR" altLang="en-US" sz="2400" b="1" dirty="0" err="1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웜업카드는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‘OX,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총 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가지 활동을 통해 </a:t>
            </a:r>
            <a:r>
              <a:rPr lang="ko-KR" altLang="en-US" sz="2400" b="1" dirty="0" err="1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게임과몰입</a:t>
            </a: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예방과 문제점을 자연스럽게 파악하고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게임 이용 습관을 </a:t>
            </a:r>
            <a:endParaRPr lang="en-US" altLang="ko-KR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인식할 수 있는 도구 입니다</a:t>
            </a:r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449B627-434C-4199-B297-40DE197CB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3" y="2120389"/>
            <a:ext cx="5066937" cy="358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6B594F5-FB4E-4E6F-A6FC-0285ABD155AF}"/>
              </a:ext>
            </a:extLst>
          </p:cNvPr>
          <p:cNvGrpSpPr/>
          <p:nvPr/>
        </p:nvGrpSpPr>
        <p:grpSpPr>
          <a:xfrm>
            <a:off x="-2" y="2682766"/>
            <a:ext cx="12192001" cy="2012067"/>
            <a:chOff x="-2" y="2027670"/>
            <a:chExt cx="12192001" cy="20120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790675-F282-47CB-9A30-FE125AF5D54F}"/>
                </a:ext>
              </a:extLst>
            </p:cNvPr>
            <p:cNvSpPr txBox="1"/>
            <p:nvPr/>
          </p:nvSpPr>
          <p:spPr>
            <a:xfrm>
              <a:off x="-1" y="2027670"/>
              <a:ext cx="12192000" cy="2012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200000"/>
                </a:lnSpc>
              </a:pPr>
              <a:endParaRPr lang="en-US" altLang="ko-KR" sz="48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E455E-6EFB-4A2D-930E-6FD95886A941}"/>
                </a:ext>
              </a:extLst>
            </p:cNvPr>
            <p:cNvSpPr txBox="1"/>
            <p:nvPr/>
          </p:nvSpPr>
          <p:spPr>
            <a:xfrm>
              <a:off x="-2" y="2170919"/>
              <a:ext cx="12192000" cy="1348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ko-KR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G-Grip</a:t>
              </a:r>
              <a:r>
                <a:rPr lang="ko-KR" altLang="en-US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48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웜업카드에는</a:t>
              </a:r>
              <a:r>
                <a:rPr lang="ko-KR" altLang="en-US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무엇이 들어 있나요</a:t>
              </a:r>
              <a:r>
                <a:rPr lang="en-US" altLang="ko-KR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598A28-F727-4C75-AD39-DA5D1B04A504}"/>
              </a:ext>
            </a:extLst>
          </p:cNvPr>
          <p:cNvSpPr txBox="1"/>
          <p:nvPr/>
        </p:nvSpPr>
        <p:spPr>
          <a:xfrm>
            <a:off x="-109181" y="1211081"/>
            <a:ext cx="12301182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Chapter. 02</a:t>
            </a:r>
          </a:p>
        </p:txBody>
      </p:sp>
    </p:spTree>
    <p:extLst>
      <p:ext uri="{BB962C8B-B14F-4D97-AF65-F5344CB8AC3E}">
        <p14:creationId xmlns:p14="http://schemas.microsoft.com/office/powerpoint/2010/main" val="2253738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7"/>
            <a:ext cx="11562521" cy="490986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9" y="370848"/>
            <a:ext cx="251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구성품 안내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1821263" y="5339872"/>
            <a:ext cx="2543702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습관 카드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80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FAF379A-EF7D-4576-AA91-B56C6DA5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6935" r="15527" b="9669"/>
          <a:stretch/>
        </p:blipFill>
        <p:spPr>
          <a:xfrm>
            <a:off x="8736997" y="3637577"/>
            <a:ext cx="2287871" cy="1853965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9C5E1FE0-D1FD-4C14-9B3A-D1A30D3A371F}"/>
              </a:ext>
            </a:extLst>
          </p:cNvPr>
          <p:cNvGrpSpPr/>
          <p:nvPr/>
        </p:nvGrpSpPr>
        <p:grpSpPr>
          <a:xfrm>
            <a:off x="5724342" y="3912941"/>
            <a:ext cx="2200359" cy="1508124"/>
            <a:chOff x="1168191" y="3537511"/>
            <a:chExt cx="2200359" cy="1508124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6F1EA910-345F-4FF3-8143-868293DD3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191" y="3537511"/>
              <a:ext cx="1127284" cy="8715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6BF468D7-FFE5-4289-A0D1-85D9ECC4B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4729" y="3537511"/>
              <a:ext cx="1127284" cy="8715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6B9D2E1-46CF-4359-AF2D-083863D64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266" y="3548344"/>
              <a:ext cx="1127284" cy="8715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893B5C0F-1BF2-4D4D-8202-E61F2C556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947" y="4174106"/>
              <a:ext cx="1127284" cy="8715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510558E5-FB39-4847-9EC1-C963D8F10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1435" y="4174106"/>
              <a:ext cx="1127284" cy="8715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73CE306B-1866-4219-89B8-7FB890A053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61" y="1724610"/>
            <a:ext cx="989753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6606B14-925B-4DA6-87FD-EF11471F4F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25" y="1722501"/>
            <a:ext cx="991868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그림 7" descr="화살이(가) 표시된 사진&#10;&#10;자동 생성된 설명">
            <a:extLst>
              <a:ext uri="{FF2B5EF4-FFF2-40B4-BE49-F238E27FC236}">
                <a16:creationId xmlns:a16="http://schemas.microsoft.com/office/drawing/2014/main" id="{E9057AB0-48E1-4888-B8D3-61FD741B95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69" y="1722501"/>
            <a:ext cx="995090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1" name="그림 30" descr="텍스트이(가) 표시된 사진&#10;&#10;자동 생성된 설명">
            <a:extLst>
              <a:ext uri="{FF2B5EF4-FFF2-40B4-BE49-F238E27FC236}">
                <a16:creationId xmlns:a16="http://schemas.microsoft.com/office/drawing/2014/main" id="{6E9D666D-55CE-4715-8773-BF953704E5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45" y="1724610"/>
            <a:ext cx="993720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9" name="그림 28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2CAFDF8C-4183-4D9F-962D-8ADBA5DF1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54" y="1724610"/>
            <a:ext cx="990371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ABED7823-644D-44E6-AE70-57E5FD6303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87" y="1724610"/>
            <a:ext cx="994333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577C22B-36FE-416D-9C60-26E8110E3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54" y="1724610"/>
            <a:ext cx="990497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DC99BC69-6A89-4FAE-9336-65D25B718A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285" y="1714195"/>
            <a:ext cx="995702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7A8434E-F76C-417B-967C-0ABBFB8A924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07" y="1714882"/>
            <a:ext cx="987145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F7E933F-15BD-43A8-B41F-8C3BF5C28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559" y="1714195"/>
            <a:ext cx="998453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55DB0F8-5F3D-4F44-B849-2CE71ECF7C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082" y="1714195"/>
            <a:ext cx="993104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7" name="그림 46" descr="텍스트이(가) 표시된 사진&#10;&#10;자동 생성된 설명">
            <a:extLst>
              <a:ext uri="{FF2B5EF4-FFF2-40B4-BE49-F238E27FC236}">
                <a16:creationId xmlns:a16="http://schemas.microsoft.com/office/drawing/2014/main" id="{DED8A3F0-FE96-40BA-BF33-D36FB24E2D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46" y="3947587"/>
            <a:ext cx="995235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51" name="그림 50" descr="텍스트이(가) 표시된 사진&#10;&#10;자동 생성된 설명">
            <a:extLst>
              <a:ext uri="{FF2B5EF4-FFF2-40B4-BE49-F238E27FC236}">
                <a16:creationId xmlns:a16="http://schemas.microsoft.com/office/drawing/2014/main" id="{3D44F349-5B8E-4177-8E6A-AC61B75890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14" y="3947587"/>
            <a:ext cx="995089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1A6A0B0-5492-41A8-9049-65C6387713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23" y="3947587"/>
            <a:ext cx="992353" cy="144000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03004E6-0594-41A2-8107-DA05236C7DBC}"/>
              </a:ext>
            </a:extLst>
          </p:cNvPr>
          <p:cNvSpPr txBox="1"/>
          <p:nvPr/>
        </p:nvSpPr>
        <p:spPr>
          <a:xfrm>
            <a:off x="2070719" y="3160803"/>
            <a:ext cx="2104621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OX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45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EB5B62-380B-43B7-867D-894C64F82CF0}"/>
              </a:ext>
            </a:extLst>
          </p:cNvPr>
          <p:cNvSpPr txBox="1"/>
          <p:nvPr/>
        </p:nvSpPr>
        <p:spPr>
          <a:xfrm>
            <a:off x="7364997" y="3160759"/>
            <a:ext cx="2649116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감정 카드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60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12F703-38E4-431E-B341-66E69C1F5C94}"/>
              </a:ext>
            </a:extLst>
          </p:cNvPr>
          <p:cNvSpPr txBox="1"/>
          <p:nvPr/>
        </p:nvSpPr>
        <p:spPr>
          <a:xfrm>
            <a:off x="5451586" y="5339872"/>
            <a:ext cx="2745872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인덱스 카드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5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2423F0F-E0D7-4E4E-BE65-64A6C5F55EC4}"/>
              </a:ext>
            </a:extLst>
          </p:cNvPr>
          <p:cNvSpPr txBox="1"/>
          <p:nvPr/>
        </p:nvSpPr>
        <p:spPr>
          <a:xfrm>
            <a:off x="8790050" y="5339872"/>
            <a:ext cx="2104621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사용 설명서</a:t>
            </a:r>
          </a:p>
        </p:txBody>
      </p:sp>
      <p:pic>
        <p:nvPicPr>
          <p:cNvPr id="56" name="그림 55" descr="지도이(가) 표시된 사진&#10;&#10;자동 생성된 설명">
            <a:extLst>
              <a:ext uri="{FF2B5EF4-FFF2-40B4-BE49-F238E27FC236}">
                <a16:creationId xmlns:a16="http://schemas.microsoft.com/office/drawing/2014/main" id="{2044B1C7-C3BE-4D6F-A726-95F3B40659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6" y="3946383"/>
            <a:ext cx="99111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92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F6B594F5-FB4E-4E6F-A6FC-0285ABD155AF}"/>
              </a:ext>
            </a:extLst>
          </p:cNvPr>
          <p:cNvGrpSpPr/>
          <p:nvPr/>
        </p:nvGrpSpPr>
        <p:grpSpPr>
          <a:xfrm>
            <a:off x="-2" y="2682766"/>
            <a:ext cx="12192001" cy="2012067"/>
            <a:chOff x="-2" y="2027670"/>
            <a:chExt cx="12192001" cy="20120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790675-F282-47CB-9A30-FE125AF5D54F}"/>
                </a:ext>
              </a:extLst>
            </p:cNvPr>
            <p:cNvSpPr txBox="1"/>
            <p:nvPr/>
          </p:nvSpPr>
          <p:spPr>
            <a:xfrm>
              <a:off x="-1" y="2027670"/>
              <a:ext cx="12192000" cy="20120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ct val="200000"/>
                </a:lnSpc>
              </a:pPr>
              <a:endParaRPr lang="en-US" altLang="ko-KR" sz="48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AE455E-6EFB-4A2D-930E-6FD95886A941}"/>
                </a:ext>
              </a:extLst>
            </p:cNvPr>
            <p:cNvSpPr txBox="1"/>
            <p:nvPr/>
          </p:nvSpPr>
          <p:spPr>
            <a:xfrm>
              <a:off x="-2" y="2170919"/>
              <a:ext cx="12192000" cy="1348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altLang="ko-KR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G-Grip</a:t>
              </a:r>
              <a:r>
                <a:rPr lang="ko-KR" altLang="en-US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4800" b="1" dirty="0" err="1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웜업카드는</a:t>
              </a:r>
              <a:r>
                <a:rPr lang="ko-KR" altLang="en-US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어떻게 활용하나요</a:t>
              </a:r>
              <a:r>
                <a:rPr lang="en-US" altLang="ko-KR" sz="4800" b="1" dirty="0">
                  <a:solidFill>
                    <a:srgbClr val="4CAFA8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F598A28-F727-4C75-AD39-DA5D1B04A504}"/>
              </a:ext>
            </a:extLst>
          </p:cNvPr>
          <p:cNvSpPr txBox="1"/>
          <p:nvPr/>
        </p:nvSpPr>
        <p:spPr>
          <a:xfrm>
            <a:off x="-109181" y="1211081"/>
            <a:ext cx="12301182" cy="134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ko-KR" sz="4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Chapter. 03</a:t>
            </a:r>
          </a:p>
        </p:txBody>
      </p:sp>
    </p:spTree>
    <p:extLst>
      <p:ext uri="{BB962C8B-B14F-4D97-AF65-F5344CB8AC3E}">
        <p14:creationId xmlns:p14="http://schemas.microsoft.com/office/powerpoint/2010/main" val="73344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*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준비물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OX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138949DF-8076-4012-88A4-A1393F77D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82" y="2400470"/>
            <a:ext cx="1888830" cy="2748075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AE2F991-AD7E-4B6E-BFFB-3C23E50E2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69" y="2398360"/>
            <a:ext cx="1892867" cy="274807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8" name="그림 37" descr="화살이(가) 표시된 사진&#10;&#10;자동 생성된 설명">
            <a:extLst>
              <a:ext uri="{FF2B5EF4-FFF2-40B4-BE49-F238E27FC236}">
                <a16:creationId xmlns:a16="http://schemas.microsoft.com/office/drawing/2014/main" id="{9D9A6BDA-6393-414F-88FB-29AF98A22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17" y="2398361"/>
            <a:ext cx="1899015" cy="2748075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7" name="그림 46" descr="텍스트이(가) 표시된 사진&#10;&#10;자동 생성된 설명">
            <a:extLst>
              <a:ext uri="{FF2B5EF4-FFF2-40B4-BE49-F238E27FC236}">
                <a16:creationId xmlns:a16="http://schemas.microsoft.com/office/drawing/2014/main" id="{987BA801-2FB6-4E3C-96DF-D5FEBBE6A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1" y="2398361"/>
            <a:ext cx="1896401" cy="2748075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8" name="그림 47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4183FD98-EF4D-4464-8119-D34582B532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25" y="2398360"/>
            <a:ext cx="1890010" cy="274807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872643C-77DF-4D3A-98ED-E7DF6A95DAA4}"/>
              </a:ext>
            </a:extLst>
          </p:cNvPr>
          <p:cNvSpPr txBox="1"/>
          <p:nvPr/>
        </p:nvSpPr>
        <p:spPr>
          <a:xfrm>
            <a:off x="5043689" y="5742326"/>
            <a:ext cx="2104621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OX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 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45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</a:t>
            </a:r>
          </a:p>
        </p:txBody>
      </p:sp>
    </p:spTree>
    <p:extLst>
      <p:ext uri="{BB962C8B-B14F-4D97-AF65-F5344CB8AC3E}">
        <p14:creationId xmlns:p14="http://schemas.microsoft.com/office/powerpoint/2010/main" val="3064248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6ACF7514-9A1B-4410-BD56-9584AC8ED6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DA8AD69-88D6-4BC0-A8F6-9FFE7D1F6A2B}"/>
              </a:ext>
            </a:extLst>
          </p:cNvPr>
          <p:cNvGrpSpPr/>
          <p:nvPr/>
        </p:nvGrpSpPr>
        <p:grpSpPr>
          <a:xfrm>
            <a:off x="0" y="243128"/>
            <a:ext cx="3836566" cy="783760"/>
            <a:chOff x="0" y="338664"/>
            <a:chExt cx="3836566" cy="7837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화살표: 오각형 21">
              <a:extLst>
                <a:ext uri="{FF2B5EF4-FFF2-40B4-BE49-F238E27FC236}">
                  <a16:creationId xmlns:a16="http://schemas.microsoft.com/office/drawing/2014/main" id="{A3C860E2-79D3-4C7C-B9B4-645770416457}"/>
                </a:ext>
              </a:extLst>
            </p:cNvPr>
            <p:cNvSpPr/>
            <p:nvPr/>
          </p:nvSpPr>
          <p:spPr>
            <a:xfrm>
              <a:off x="0" y="338664"/>
              <a:ext cx="3836566" cy="783760"/>
            </a:xfrm>
            <a:prstGeom prst="homePlat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87834CCA-6531-42EC-A4E3-81A0283C63FB}"/>
                </a:ext>
              </a:extLst>
            </p:cNvPr>
            <p:cNvGrpSpPr/>
            <p:nvPr/>
          </p:nvGrpSpPr>
          <p:grpSpPr>
            <a:xfrm>
              <a:off x="198043" y="466384"/>
              <a:ext cx="3254841" cy="528320"/>
              <a:chOff x="198043" y="90469"/>
              <a:chExt cx="3254841" cy="528320"/>
            </a:xfrm>
          </p:grpSpPr>
          <p:pic>
            <p:nvPicPr>
              <p:cNvPr id="24" name="그래픽 23">
                <a:extLst>
                  <a:ext uri="{FF2B5EF4-FFF2-40B4-BE49-F238E27FC236}">
                    <a16:creationId xmlns:a16="http://schemas.microsoft.com/office/drawing/2014/main" id="{027682A8-38DC-4D4D-A5C6-3ADF16FDF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043" y="90469"/>
                <a:ext cx="1259842" cy="5283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7157249-98B4-4409-BD2E-BCD21182F1E0}"/>
                  </a:ext>
                </a:extLst>
              </p:cNvPr>
              <p:cNvSpPr txBox="1"/>
              <p:nvPr/>
            </p:nvSpPr>
            <p:spPr>
              <a:xfrm>
                <a:off x="1523696" y="95569"/>
                <a:ext cx="19291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수업용 </a:t>
                </a:r>
                <a:r>
                  <a:rPr lang="en-US" altLang="ko-KR" sz="2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PPT</a:t>
                </a:r>
                <a:endParaRPr lang="ko-KR" altLang="en-US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330B8A0-E480-4416-93D6-E7AA168B79F7}"/>
              </a:ext>
            </a:extLst>
          </p:cNvPr>
          <p:cNvSpPr txBox="1"/>
          <p:nvPr/>
        </p:nvSpPr>
        <p:spPr>
          <a:xfrm>
            <a:off x="4034608" y="370848"/>
            <a:ext cx="7842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r>
              <a:rPr lang="ko-KR" altLang="en-US" sz="2800" b="1" dirty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활용방법 안내</a:t>
            </a: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CC2F4300-6CDE-428C-B5D9-6D0FE960A814}"/>
              </a:ext>
            </a:extLst>
          </p:cNvPr>
          <p:cNvSpPr/>
          <p:nvPr/>
        </p:nvSpPr>
        <p:spPr>
          <a:xfrm>
            <a:off x="314740" y="1264916"/>
            <a:ext cx="11562521" cy="5349956"/>
          </a:xfrm>
          <a:prstGeom prst="roundRect">
            <a:avLst>
              <a:gd name="adj" fmla="val 965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4848B-E9ED-4017-B3EF-B90CAAB91D98}"/>
              </a:ext>
            </a:extLst>
          </p:cNvPr>
          <p:cNvSpPr txBox="1"/>
          <p:nvPr/>
        </p:nvSpPr>
        <p:spPr>
          <a:xfrm>
            <a:off x="471385" y="1397737"/>
            <a:ext cx="11142860" cy="113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1. 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플레이어들은 각각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O, X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카드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</a:t>
            </a:r>
            <a:r>
              <a:rPr lang="ko-KR" altLang="en-US" sz="2400" b="1" dirty="0">
                <a:solidFill>
                  <a:srgbClr val="FF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개씩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나누어 갖습니다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OX</a:t>
            </a:r>
            <a:r>
              <a: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단어 카드는 테이블 가운데에 단어가 안 보이도록 뒤집어 쌓아 놓습니다</a:t>
            </a:r>
            <a:r>
              <a:rPr lang="en-US" altLang="ko-K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258A49-3E1B-4E4F-A36B-028D99D07B67}"/>
              </a:ext>
            </a:extLst>
          </p:cNvPr>
          <p:cNvSpPr txBox="1"/>
          <p:nvPr/>
        </p:nvSpPr>
        <p:spPr>
          <a:xfrm>
            <a:off x="7014950" y="401626"/>
            <a:ext cx="486231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4CAFA8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G.G OX</a:t>
            </a:r>
            <a:endParaRPr lang="ko-KR" altLang="en-US" sz="2400" b="1" dirty="0">
              <a:solidFill>
                <a:srgbClr val="4CAFA8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8B63CAD6-A3AA-4D5B-87DB-197BE6B68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27" y="3043406"/>
            <a:ext cx="1169202" cy="170002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그림 14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DE439E31-5096-4C91-9F4A-202E5424C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27" y="3195806"/>
            <a:ext cx="1169202" cy="170002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7" name="그림 16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B3E48ACA-500B-4760-8127-D1018198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27" y="3348206"/>
            <a:ext cx="1169202" cy="170002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8" name="그림 17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FD192C78-0985-41A4-8491-330916DFA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27" y="3500606"/>
            <a:ext cx="1169202" cy="170002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9" name="그림 18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40849B5F-BF81-468F-8803-3D3FCA7FE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27" y="3653006"/>
            <a:ext cx="1169202" cy="170002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0" name="그림 19" descr="텍스트, 표지판이(가) 표시된 사진&#10;&#10;자동 생성된 설명">
            <a:extLst>
              <a:ext uri="{FF2B5EF4-FFF2-40B4-BE49-F238E27FC236}">
                <a16:creationId xmlns:a16="http://schemas.microsoft.com/office/drawing/2014/main" id="{E3915DDD-6C24-4E27-9CD0-47D74F185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27" y="3805406"/>
            <a:ext cx="1169202" cy="1700020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28" name="그룹 1016">
            <a:extLst>
              <a:ext uri="{FF2B5EF4-FFF2-40B4-BE49-F238E27FC236}">
                <a16:creationId xmlns:a16="http://schemas.microsoft.com/office/drawing/2014/main" id="{294B3457-384D-42B8-884A-F9BEADDC296B}"/>
              </a:ext>
            </a:extLst>
          </p:cNvPr>
          <p:cNvGrpSpPr/>
          <p:nvPr/>
        </p:nvGrpSpPr>
        <p:grpSpPr>
          <a:xfrm>
            <a:off x="839682" y="2712332"/>
            <a:ext cx="1329419" cy="1433335"/>
            <a:chOff x="3509762" y="4893644"/>
            <a:chExt cx="2032666" cy="2191554"/>
          </a:xfrm>
        </p:grpSpPr>
        <p:pic>
          <p:nvPicPr>
            <p:cNvPr id="29" name="Object 50">
              <a:extLst>
                <a:ext uri="{FF2B5EF4-FFF2-40B4-BE49-F238E27FC236}">
                  <a16:creationId xmlns:a16="http://schemas.microsoft.com/office/drawing/2014/main" id="{F3F2DB63-475C-4DE4-8351-3FEB43599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9762" y="4893644"/>
              <a:ext cx="2032666" cy="2191554"/>
            </a:xfrm>
            <a:prstGeom prst="rect">
              <a:avLst/>
            </a:prstGeom>
          </p:spPr>
        </p:pic>
      </p:grpSp>
      <p:grpSp>
        <p:nvGrpSpPr>
          <p:cNvPr id="30" name="그룹 1017">
            <a:extLst>
              <a:ext uri="{FF2B5EF4-FFF2-40B4-BE49-F238E27FC236}">
                <a16:creationId xmlns:a16="http://schemas.microsoft.com/office/drawing/2014/main" id="{C41EA0A1-9221-41AB-9156-821875D08C9E}"/>
              </a:ext>
            </a:extLst>
          </p:cNvPr>
          <p:cNvGrpSpPr/>
          <p:nvPr/>
        </p:nvGrpSpPr>
        <p:grpSpPr>
          <a:xfrm>
            <a:off x="845830" y="4642608"/>
            <a:ext cx="1329419" cy="1433335"/>
            <a:chOff x="3509762" y="7265173"/>
            <a:chExt cx="2032666" cy="2191554"/>
          </a:xfrm>
        </p:grpSpPr>
        <p:pic>
          <p:nvPicPr>
            <p:cNvPr id="31" name="Object 53">
              <a:extLst>
                <a:ext uri="{FF2B5EF4-FFF2-40B4-BE49-F238E27FC236}">
                  <a16:creationId xmlns:a16="http://schemas.microsoft.com/office/drawing/2014/main" id="{34E8C856-E390-4B20-82E0-634E8B26E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09762" y="7265173"/>
              <a:ext cx="2032666" cy="2191554"/>
            </a:xfrm>
            <a:prstGeom prst="rect">
              <a:avLst/>
            </a:prstGeom>
          </p:spPr>
        </p:pic>
      </p:grpSp>
      <p:grpSp>
        <p:nvGrpSpPr>
          <p:cNvPr id="32" name="그룹 1018">
            <a:extLst>
              <a:ext uri="{FF2B5EF4-FFF2-40B4-BE49-F238E27FC236}">
                <a16:creationId xmlns:a16="http://schemas.microsoft.com/office/drawing/2014/main" id="{9463C848-8C47-4FE1-8AFD-BBBFE5CAEF78}"/>
              </a:ext>
            </a:extLst>
          </p:cNvPr>
          <p:cNvGrpSpPr/>
          <p:nvPr/>
        </p:nvGrpSpPr>
        <p:grpSpPr>
          <a:xfrm>
            <a:off x="5750190" y="4741114"/>
            <a:ext cx="1329419" cy="1433335"/>
            <a:chOff x="13099945" y="7218632"/>
            <a:chExt cx="2032666" cy="2191554"/>
          </a:xfrm>
        </p:grpSpPr>
        <p:pic>
          <p:nvPicPr>
            <p:cNvPr id="33" name="Object 56">
              <a:extLst>
                <a:ext uri="{FF2B5EF4-FFF2-40B4-BE49-F238E27FC236}">
                  <a16:creationId xmlns:a16="http://schemas.microsoft.com/office/drawing/2014/main" id="{C7CE8F12-35A0-4A3B-8115-966AAABCB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99945" y="7218632"/>
              <a:ext cx="2032666" cy="2191554"/>
            </a:xfrm>
            <a:prstGeom prst="rect">
              <a:avLst/>
            </a:prstGeom>
          </p:spPr>
        </p:pic>
      </p:grpSp>
      <p:grpSp>
        <p:nvGrpSpPr>
          <p:cNvPr id="34" name="그룹 1019">
            <a:extLst>
              <a:ext uri="{FF2B5EF4-FFF2-40B4-BE49-F238E27FC236}">
                <a16:creationId xmlns:a16="http://schemas.microsoft.com/office/drawing/2014/main" id="{10D10BE2-B5C5-4562-BFF4-0A1A68A60D04}"/>
              </a:ext>
            </a:extLst>
          </p:cNvPr>
          <p:cNvGrpSpPr/>
          <p:nvPr/>
        </p:nvGrpSpPr>
        <p:grpSpPr>
          <a:xfrm>
            <a:off x="5750190" y="2712332"/>
            <a:ext cx="1329419" cy="1433335"/>
            <a:chOff x="13099945" y="4871429"/>
            <a:chExt cx="2032666" cy="2191554"/>
          </a:xfrm>
        </p:grpSpPr>
        <p:pic>
          <p:nvPicPr>
            <p:cNvPr id="35" name="Object 59">
              <a:extLst>
                <a:ext uri="{FF2B5EF4-FFF2-40B4-BE49-F238E27FC236}">
                  <a16:creationId xmlns:a16="http://schemas.microsoft.com/office/drawing/2014/main" id="{B3A2B8B9-67AA-4DDE-BC4A-F8D59BDD1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99945" y="4871429"/>
              <a:ext cx="2032666" cy="2191554"/>
            </a:xfrm>
            <a:prstGeom prst="rect">
              <a:avLst/>
            </a:prstGeom>
          </p:spPr>
        </p:pic>
      </p:grpSp>
      <p:pic>
        <p:nvPicPr>
          <p:cNvPr id="39" name="그림 38">
            <a:extLst>
              <a:ext uri="{FF2B5EF4-FFF2-40B4-BE49-F238E27FC236}">
                <a16:creationId xmlns:a16="http://schemas.microsoft.com/office/drawing/2014/main" id="{D6D0DC45-F9A7-45EC-8B2B-5AC8A44AF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2794785" y="2852356"/>
            <a:ext cx="671923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F4955D81-5605-49E1-81AF-00DF65444B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2325940" y="2849276"/>
            <a:ext cx="673359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2D718E62-D190-4E14-894A-CC438EF8A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4959198" y="2852356"/>
            <a:ext cx="671923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C4CCAF1A-0BB9-42F3-A237-5C5D21377B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4490353" y="2849276"/>
            <a:ext cx="673359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0238EA3-FCC5-47AC-8979-9651F9021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2794786" y="4857175"/>
            <a:ext cx="671923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C04B851-E567-4D9F-BD40-D1FDB5BC96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2325941" y="4854095"/>
            <a:ext cx="673359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533D3860-B3D2-4761-8F2E-462B13F55D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4959199" y="4857176"/>
            <a:ext cx="671923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A25C208D-C1B0-435F-8629-4A3B356322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20000">
            <a:off x="4490354" y="4854096"/>
            <a:ext cx="673359" cy="977586"/>
          </a:xfrm>
          <a:prstGeom prst="rect">
            <a:avLst/>
          </a:prstGeom>
          <a:ln w="2540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96596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1480</Words>
  <Application>Microsoft Office PowerPoint</Application>
  <PresentationFormat>와이드스크린</PresentationFormat>
  <Paragraphs>177</Paragraphs>
  <Slides>37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42" baseType="lpstr">
      <vt:lpstr>THE왼손잡이</vt:lpstr>
      <vt:lpstr>나눔고딕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지연</dc:creator>
  <cp:lastModifiedBy>이 동희</cp:lastModifiedBy>
  <cp:revision>46</cp:revision>
  <dcterms:created xsi:type="dcterms:W3CDTF">2020-12-09T01:06:16Z</dcterms:created>
  <dcterms:modified xsi:type="dcterms:W3CDTF">2021-01-12T09:02:59Z</dcterms:modified>
</cp:coreProperties>
</file>