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269" r:id="rId46"/>
    <p:sldId id="270" r:id="rId47"/>
    <p:sldId id="271" r:id="rId48"/>
    <p:sldId id="272" r:id="rId49"/>
    <p:sldId id="273" r:id="rId50"/>
    <p:sldId id="274" r:id="rId51"/>
    <p:sldId id="275" r:id="rId52"/>
    <p:sldId id="276" r:id="rId53"/>
    <p:sldId id="277" r:id="rId54"/>
    <p:sldId id="278" r:id="rId55"/>
    <p:sldId id="279" r:id="rId56"/>
    <p:sldId id="280" r:id="rId57"/>
    <p:sldId id="281" r:id="rId58"/>
    <p:sldId id="282" r:id="rId59"/>
    <p:sldId id="283" r:id="rId60"/>
    <p:sldId id="284" r:id="rId61"/>
    <p:sldId id="285" r:id="rId62"/>
    <p:sldId id="286" r:id="rId63"/>
    <p:sldId id="287" r:id="rId64"/>
    <p:sldId id="288" r:id="rId65"/>
    <p:sldId id="289" r:id="rId66"/>
    <p:sldId id="290" r:id="rId67"/>
    <p:sldId id="291" r:id="rId68"/>
    <p:sldId id="292" r:id="rId69"/>
    <p:sldId id="293" r:id="rId70"/>
    <p:sldId id="294" r:id="rId71"/>
    <p:sldId id="295" r:id="rId72"/>
    <p:sldId id="296" r:id="rId73"/>
    <p:sldId id="297" r:id="rId74"/>
    <p:sldId id="298" r:id="rId75"/>
    <p:sldId id="299" r:id="rId76"/>
    <p:sldId id="300" r:id="rId77"/>
    <p:sldId id="301" r:id="rId78"/>
    <p:sldId id="302" r:id="rId79"/>
    <p:sldId id="303" r:id="rId80"/>
    <p:sldId id="304" r:id="rId81"/>
    <p:sldId id="305" r:id="rId82"/>
    <p:sldId id="306" r:id="rId83"/>
    <p:sldId id="307" r:id="rId84"/>
    <p:sldId id="308" r:id="rId85"/>
    <p:sldId id="309" r:id="rId86"/>
    <p:sldId id="310" r:id="rId87"/>
    <p:sldId id="311" r:id="rId88"/>
    <p:sldId id="312" r:id="rId89"/>
    <p:sldId id="313" r:id="rId90"/>
    <p:sldId id="314" r:id="rId91"/>
    <p:sldId id="315" r:id="rId92"/>
    <p:sldId id="316" r:id="rId93"/>
    <p:sldId id="317" r:id="rId94"/>
    <p:sldId id="318" r:id="rId95"/>
    <p:sldId id="319" r:id="rId96"/>
    <p:sldId id="320" r:id="rId97"/>
    <p:sldId id="321" r:id="rId98"/>
    <p:sldId id="322" r:id="rId99"/>
    <p:sldId id="323" r:id="rId100"/>
    <p:sldId id="324" r:id="rId101"/>
    <p:sldId id="325" r:id="rId102"/>
    <p:sldId id="326" r:id="rId103"/>
    <p:sldId id="327" r:id="rId104"/>
    <p:sldId id="328" r:id="rId105"/>
    <p:sldId id="329" r:id="rId106"/>
    <p:sldId id="330" r:id="rId107"/>
    <p:sldId id="331" r:id="rId108"/>
    <p:sldId id="332" r:id="rId109"/>
    <p:sldId id="333" r:id="rId110"/>
    <p:sldId id="334" r:id="rId111"/>
    <p:sldId id="335" r:id="rId112"/>
    <p:sldId id="336" r:id="rId113"/>
  </p:sldIdLst>
  <p:sldSz cx="12192000" cy="6858000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D69EAB-F906-4061-BDFC-5B1BC5DE7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30D3C19-90F3-407D-989F-B651DF056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5DA706-F00E-4314-AE72-8781260F0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E03-0E6A-4A22-AFF2-4C0963FCCBD2}" type="datetimeFigureOut">
              <a:rPr lang="ko-KR" altLang="en-US" smtClean="0"/>
              <a:t>2022-09-20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58BF6DF-2CF7-470D-A6B2-71AE736BB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1A501B7-F412-4898-8B0D-FEE9445B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E28F-0B46-4488-977C-FA9BFFACB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06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A5F58-6CF8-4968-9CC7-7862AB723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C21A35D-E7B9-4E46-BF1A-06EEA9002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CF81B81-F2BE-442B-A5DC-5CF2D1AE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E03-0E6A-4A22-AFF2-4C0963FCCBD2}" type="datetimeFigureOut">
              <a:rPr lang="ko-KR" altLang="en-US" smtClean="0"/>
              <a:t>2022-09-20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F9E9ACD-01F4-4036-9909-377727263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1F476B-A80F-42E1-A080-6EA9C8D6C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E28F-0B46-4488-977C-FA9BFFACB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574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851E561-B3E1-4CAD-94C6-32DDB8C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B5AAFFA-DE3F-4DD1-BE0B-829D088FC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B15D02-B2DF-4811-9109-F130BF121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E03-0E6A-4A22-AFF2-4C0963FCCBD2}" type="datetimeFigureOut">
              <a:rPr lang="ko-KR" altLang="en-US" smtClean="0"/>
              <a:t>2022-09-20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4E8724-5F5E-496B-BA10-9C94B03A4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E52C3D-C11E-4F0B-8D8D-5AB85C98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E28F-0B46-4488-977C-FA9BFFACB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372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5524D8-8303-4F48-B05B-6E728752B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14E01C-F734-42B8-8C16-8D98EADE9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E5CFA4E-9B36-470F-BA45-EB6B307C9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E03-0E6A-4A22-AFF2-4C0963FCCBD2}" type="datetimeFigureOut">
              <a:rPr lang="ko-KR" altLang="en-US" smtClean="0"/>
              <a:t>2022-09-20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78BB13-B9B6-4D72-9C5F-1451BBD82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D80071-EE0E-43D7-A4AA-DD4F85D64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E28F-0B46-4488-977C-FA9BFFACB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96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F7CAD0-43E8-4ECD-8A8E-689A3E81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EC6CEB0-9823-4454-8997-6A8F42FB5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EFFA73-1051-46D3-A839-6A1A7F00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E03-0E6A-4A22-AFF2-4C0963FCCBD2}" type="datetimeFigureOut">
              <a:rPr lang="ko-KR" altLang="en-US" smtClean="0"/>
              <a:t>2022-09-20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09B918-0293-40C5-9E3E-EFBCE561E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FFC5F9A-7354-45FB-8CCA-8A85008F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E28F-0B46-4488-977C-FA9BFFACB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97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AE9259-AA10-469A-9ED7-AA0974B5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65124F-C026-4B1E-A6BF-5503E79F5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42A475D-9069-4767-8169-178474CD6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254B2E0-ECAC-46CD-A79E-267D0C302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E03-0E6A-4A22-AFF2-4C0963FCCBD2}" type="datetimeFigureOut">
              <a:rPr lang="ko-KR" altLang="en-US" smtClean="0"/>
              <a:t>2022-09-20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24BE412-C481-45C6-A3E7-A6181FB73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C88D02-2035-4692-8CC6-289C4FA21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E28F-0B46-4488-977C-FA9BFFACB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800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C7BEA0-F08C-4263-B6CC-1CDDF581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CF13DC7-2316-44B4-94E5-7A246482D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BAC3F3D-4280-43C3-89BB-87891B939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93F04DC-1C4D-4A1A-A313-F9C60C0DA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820919E-0865-45C3-A2CE-0FE165F394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9B34B01-9B2F-41BE-9D42-FDEB33CB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E03-0E6A-4A22-AFF2-4C0963FCCBD2}" type="datetimeFigureOut">
              <a:rPr lang="ko-KR" altLang="en-US" smtClean="0"/>
              <a:t>2022-09-20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67A0490-9A7F-44F7-953C-F818EB4B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0F308A8-91F4-49EB-BDA0-64B3F552A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E28F-0B46-4488-977C-FA9BFFACB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380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439707-FD7E-49B2-B25C-6C013B7D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83F563C-4272-4C34-8C13-0FB985690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E03-0E6A-4A22-AFF2-4C0963FCCBD2}" type="datetimeFigureOut">
              <a:rPr lang="ko-KR" altLang="en-US" smtClean="0"/>
              <a:t>2022-09-20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79B6D41-5881-46E9-94DB-D30853D4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562DDC1-1113-4F41-8846-CF7B3DDF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E28F-0B46-4488-977C-FA9BFFACB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1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9ED40F3-38CA-43DD-9DF3-D4642BFB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E03-0E6A-4A22-AFF2-4C0963FCCBD2}" type="datetimeFigureOut">
              <a:rPr lang="ko-KR" altLang="en-US" smtClean="0"/>
              <a:t>2022-09-20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34E3912-A215-437F-9A35-47C8F00A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F65E755-D48F-448D-9427-94D84D85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E28F-0B46-4488-977C-FA9BFFACB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156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BF58CF-D75B-4055-82F4-8197E0292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DEED10-F7E0-4493-A908-797B69658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C1B9F32-AB48-4B14-9217-E4C90FE01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925CCD1-74B7-45B4-BCBC-D2AFDCAF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E03-0E6A-4A22-AFF2-4C0963FCCBD2}" type="datetimeFigureOut">
              <a:rPr lang="ko-KR" altLang="en-US" smtClean="0"/>
              <a:t>2022-09-20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53FCF2B-27E6-43B9-BB6D-B27CED59E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FCE5DAD-1131-4359-8441-DD46B117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E28F-0B46-4488-977C-FA9BFFACB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343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D8794E-8BF7-4CBA-93F5-3A0A56205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0CDB73F-4BD8-4FE1-8661-895167AE7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A8F7D2F-4BBD-4C83-8896-E8EE8FCC4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2D1060E-CECB-4680-BCE5-0917AFCF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E03-0E6A-4A22-AFF2-4C0963FCCBD2}" type="datetimeFigureOut">
              <a:rPr lang="ko-KR" altLang="en-US" smtClean="0"/>
              <a:t>2022-09-20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98D0CDE-AD5D-49C1-93D4-011B05B7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0E010CF-536F-4E32-8377-86DEF72C7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E28F-0B46-4488-977C-FA9BFFACB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717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F67844E-72C0-44A9-8434-BA917B7C7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9667E6-2DA4-4EC3-97F7-9EBE4B76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EB3072-74D6-46FC-AC84-FFE92FCE9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D8E03-0E6A-4A22-AFF2-4C0963FCCBD2}" type="datetimeFigureOut">
              <a:rPr lang="ko-KR" altLang="en-US" smtClean="0"/>
              <a:t>2022-09-20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2D20E4-E251-41EA-BC82-AA026DB39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F4CEEA-28C2-4437-883A-6652233BF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AE28F-0B46-4488-977C-FA9BFFACB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8116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">
            <a:extLst>
              <a:ext uri="{FF2B5EF4-FFF2-40B4-BE49-F238E27FC236}">
                <a16:creationId xmlns:a16="http://schemas.microsoft.com/office/drawing/2014/main" id="{36B87A5D-A998-4C23-A8A6-DAC7B39E84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0">
            <a:extLst>
              <a:ext uri="{FF2B5EF4-FFF2-40B4-BE49-F238E27FC236}">
                <a16:creationId xmlns:a16="http://schemas.microsoft.com/office/drawing/2014/main" id="{9975A3AD-F065-4C36-8788-A68A3B31D0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244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9">
            <a:extLst>
              <a:ext uri="{FF2B5EF4-FFF2-40B4-BE49-F238E27FC236}">
                <a16:creationId xmlns:a16="http://schemas.microsoft.com/office/drawing/2014/main" id="{C5092B5E-351A-4960-B016-5103783D8F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859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0">
            <a:extLst>
              <a:ext uri="{FF2B5EF4-FFF2-40B4-BE49-F238E27FC236}">
                <a16:creationId xmlns:a16="http://schemas.microsoft.com/office/drawing/2014/main" id="{3D209C9F-12F6-4C3A-8979-8835E8B17E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5027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1">
            <a:extLst>
              <a:ext uri="{FF2B5EF4-FFF2-40B4-BE49-F238E27FC236}">
                <a16:creationId xmlns:a16="http://schemas.microsoft.com/office/drawing/2014/main" id="{800906FD-913A-4396-A130-C77FBC7663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4776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2">
            <a:extLst>
              <a:ext uri="{FF2B5EF4-FFF2-40B4-BE49-F238E27FC236}">
                <a16:creationId xmlns:a16="http://schemas.microsoft.com/office/drawing/2014/main" id="{26042771-3DB1-4945-8345-63D2DF0AE1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3664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3">
            <a:extLst>
              <a:ext uri="{FF2B5EF4-FFF2-40B4-BE49-F238E27FC236}">
                <a16:creationId xmlns:a16="http://schemas.microsoft.com/office/drawing/2014/main" id="{759EB1A4-A433-4AD1-9C74-33518738EA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7959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4">
            <a:extLst>
              <a:ext uri="{FF2B5EF4-FFF2-40B4-BE49-F238E27FC236}">
                <a16:creationId xmlns:a16="http://schemas.microsoft.com/office/drawing/2014/main" id="{9561943B-DD92-4A49-9167-E18C39B9DF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5643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5">
            <a:extLst>
              <a:ext uri="{FF2B5EF4-FFF2-40B4-BE49-F238E27FC236}">
                <a16:creationId xmlns:a16="http://schemas.microsoft.com/office/drawing/2014/main" id="{2204C4D7-F4D4-44F2-8DEA-903F5C0C85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8107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6">
            <a:extLst>
              <a:ext uri="{FF2B5EF4-FFF2-40B4-BE49-F238E27FC236}">
                <a16:creationId xmlns:a16="http://schemas.microsoft.com/office/drawing/2014/main" id="{E99D46B2-68F8-40D2-B01F-D3C1418D5F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2200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7">
            <a:extLst>
              <a:ext uri="{FF2B5EF4-FFF2-40B4-BE49-F238E27FC236}">
                <a16:creationId xmlns:a16="http://schemas.microsoft.com/office/drawing/2014/main" id="{754B87E9-BDFF-4C72-BB6D-A1F4512CC3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4938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8">
            <a:extLst>
              <a:ext uri="{FF2B5EF4-FFF2-40B4-BE49-F238E27FC236}">
                <a16:creationId xmlns:a16="http://schemas.microsoft.com/office/drawing/2014/main" id="{00805F18-9A35-46E4-89FD-6E8025BFA9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85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1">
            <a:extLst>
              <a:ext uri="{FF2B5EF4-FFF2-40B4-BE49-F238E27FC236}">
                <a16:creationId xmlns:a16="http://schemas.microsoft.com/office/drawing/2014/main" id="{C7565A7E-AD89-49C7-A33E-A78B69C6D7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495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9">
            <a:extLst>
              <a:ext uri="{FF2B5EF4-FFF2-40B4-BE49-F238E27FC236}">
                <a16:creationId xmlns:a16="http://schemas.microsoft.com/office/drawing/2014/main" id="{06F1F48B-0D34-4D68-8284-3C41134066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1880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0">
            <a:extLst>
              <a:ext uri="{FF2B5EF4-FFF2-40B4-BE49-F238E27FC236}">
                <a16:creationId xmlns:a16="http://schemas.microsoft.com/office/drawing/2014/main" id="{A8167C56-0F04-4E2D-9748-7786E09BFC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8997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1">
            <a:extLst>
              <a:ext uri="{FF2B5EF4-FFF2-40B4-BE49-F238E27FC236}">
                <a16:creationId xmlns:a16="http://schemas.microsoft.com/office/drawing/2014/main" id="{4D87E1D4-ACAE-46B6-81F3-5818386D99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71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2">
            <a:extLst>
              <a:ext uri="{FF2B5EF4-FFF2-40B4-BE49-F238E27FC236}">
                <a16:creationId xmlns:a16="http://schemas.microsoft.com/office/drawing/2014/main" id="{792A2216-BFB8-44E2-B07E-67F4F0824A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59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3">
            <a:extLst>
              <a:ext uri="{FF2B5EF4-FFF2-40B4-BE49-F238E27FC236}">
                <a16:creationId xmlns:a16="http://schemas.microsoft.com/office/drawing/2014/main" id="{984B470C-85E2-4A6C-8437-DE3C5E17A8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4">
            <a:extLst>
              <a:ext uri="{FF2B5EF4-FFF2-40B4-BE49-F238E27FC236}">
                <a16:creationId xmlns:a16="http://schemas.microsoft.com/office/drawing/2014/main" id="{E1AD0181-4F7D-40DE-9225-BC2C3C716D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53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5">
            <a:extLst>
              <a:ext uri="{FF2B5EF4-FFF2-40B4-BE49-F238E27FC236}">
                <a16:creationId xmlns:a16="http://schemas.microsoft.com/office/drawing/2014/main" id="{B25EF597-D5DF-413D-A38F-E4254EFD5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59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6">
            <a:extLst>
              <a:ext uri="{FF2B5EF4-FFF2-40B4-BE49-F238E27FC236}">
                <a16:creationId xmlns:a16="http://schemas.microsoft.com/office/drawing/2014/main" id="{A3535A94-CFD9-4E4E-9554-A7436C2BE1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08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7">
            <a:extLst>
              <a:ext uri="{FF2B5EF4-FFF2-40B4-BE49-F238E27FC236}">
                <a16:creationId xmlns:a16="http://schemas.microsoft.com/office/drawing/2014/main" id="{E84AC819-1F53-4296-9BE6-AC67C82A01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75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8">
            <a:extLst>
              <a:ext uri="{FF2B5EF4-FFF2-40B4-BE49-F238E27FC236}">
                <a16:creationId xmlns:a16="http://schemas.microsoft.com/office/drawing/2014/main" id="{DD366445-1A04-448F-9C97-28CE470B42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16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9">
            <a:extLst>
              <a:ext uri="{FF2B5EF4-FFF2-40B4-BE49-F238E27FC236}">
                <a16:creationId xmlns:a16="http://schemas.microsoft.com/office/drawing/2014/main" id="{4A486761-932D-4B43-8867-BF0F998B2D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">
            <a:extLst>
              <a:ext uri="{FF2B5EF4-FFF2-40B4-BE49-F238E27FC236}">
                <a16:creationId xmlns:a16="http://schemas.microsoft.com/office/drawing/2014/main" id="{B4B7801D-244B-443A-9A6A-EFF4C12019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37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0">
            <a:extLst>
              <a:ext uri="{FF2B5EF4-FFF2-40B4-BE49-F238E27FC236}">
                <a16:creationId xmlns:a16="http://schemas.microsoft.com/office/drawing/2014/main" id="{9F0BFA62-FFA9-4769-BE9B-423E7A39BD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28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1">
            <a:extLst>
              <a:ext uri="{FF2B5EF4-FFF2-40B4-BE49-F238E27FC236}">
                <a16:creationId xmlns:a16="http://schemas.microsoft.com/office/drawing/2014/main" id="{EFCDDE36-84DB-4996-8D89-F0ADC54B11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01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2">
            <a:extLst>
              <a:ext uri="{FF2B5EF4-FFF2-40B4-BE49-F238E27FC236}">
                <a16:creationId xmlns:a16="http://schemas.microsoft.com/office/drawing/2014/main" id="{8B65D4D7-F51E-497D-BD3E-27CCB0A1FA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81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3">
            <a:extLst>
              <a:ext uri="{FF2B5EF4-FFF2-40B4-BE49-F238E27FC236}">
                <a16:creationId xmlns:a16="http://schemas.microsoft.com/office/drawing/2014/main" id="{0C079BA8-0DEF-4B42-A056-748C48DF2E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5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D0A63B8-0E18-62F4-9618-D0168E712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78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1B3BBF9-991E-7520-4CBF-9E743382C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53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3CCA2FC-CD42-311A-1B2F-61FA59889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46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6720D23-CAF7-2438-1D43-A4605F14B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93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79671E1-1E36-DA63-1ACD-D373971AC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06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6BA511D-D290-2A0A-233B-533FF7631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0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">
            <a:extLst>
              <a:ext uri="{FF2B5EF4-FFF2-40B4-BE49-F238E27FC236}">
                <a16:creationId xmlns:a16="http://schemas.microsoft.com/office/drawing/2014/main" id="{93036C2A-D221-44C7-BB9D-EF820D840D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18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4339C0A2-7BDD-7A9A-D3A6-F7B57DEA8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52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C1A555B-EE05-2AE7-6DD5-398901251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66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7CC2D71-983E-8D50-C70B-B9E8B21A6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10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155EB607-CECE-6457-72FD-0C34ADF43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28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BBA4C551-2861-9E85-F2A4-EF45F830F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878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352CE5C9-1787-E2E5-7516-E180FC8A1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76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1BC337D-47F2-7576-7041-5AA25AD1A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06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9C3EED0B-4145-D05B-D895-B23013547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63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DCC0CCCD-79BD-A60E-227A-E8F630D1C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06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D1EEBDDD-7448-2035-8D99-E0B8433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4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4">
            <a:extLst>
              <a:ext uri="{FF2B5EF4-FFF2-40B4-BE49-F238E27FC236}">
                <a16:creationId xmlns:a16="http://schemas.microsoft.com/office/drawing/2014/main" id="{854C1EDF-3F3F-42F1-B628-EBD2E07B1F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336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68AC6658-34F9-5314-FA09-DF5520B63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55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359BA54F-29E5-298E-81B7-5243C8359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342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632B18F9-9BBC-E841-F071-14F8992D8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031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2E2C28E9-0791-D055-4488-7035981C3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659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C5961DDA-88F3-65D6-E79A-C7E4573AD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004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3">
            <a:extLst>
              <a:ext uri="{FF2B5EF4-FFF2-40B4-BE49-F238E27FC236}">
                <a16:creationId xmlns:a16="http://schemas.microsoft.com/office/drawing/2014/main" id="{E0B51AA2-9D2F-46AB-9FFE-A33E7AC331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29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">
            <a:extLst>
              <a:ext uri="{FF2B5EF4-FFF2-40B4-BE49-F238E27FC236}">
                <a16:creationId xmlns:a16="http://schemas.microsoft.com/office/drawing/2014/main" id="{1B818FB9-6D46-4635-9894-7D465C523F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615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">
            <a:extLst>
              <a:ext uri="{FF2B5EF4-FFF2-40B4-BE49-F238E27FC236}">
                <a16:creationId xmlns:a16="http://schemas.microsoft.com/office/drawing/2014/main" id="{B12CF7BE-6BD4-4C56-AFF0-957C48F85F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262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">
            <a:extLst>
              <a:ext uri="{FF2B5EF4-FFF2-40B4-BE49-F238E27FC236}">
                <a16:creationId xmlns:a16="http://schemas.microsoft.com/office/drawing/2014/main" id="{38EE38DD-4749-4FD1-813C-C76003A32D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697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4">
            <a:extLst>
              <a:ext uri="{FF2B5EF4-FFF2-40B4-BE49-F238E27FC236}">
                <a16:creationId xmlns:a16="http://schemas.microsoft.com/office/drawing/2014/main" id="{4E4DFCB5-EBD0-48D9-AE76-C30DF71B57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43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5">
            <a:extLst>
              <a:ext uri="{FF2B5EF4-FFF2-40B4-BE49-F238E27FC236}">
                <a16:creationId xmlns:a16="http://schemas.microsoft.com/office/drawing/2014/main" id="{EF465EDE-E642-4536-8E09-935F39DC91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831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5">
            <a:extLst>
              <a:ext uri="{FF2B5EF4-FFF2-40B4-BE49-F238E27FC236}">
                <a16:creationId xmlns:a16="http://schemas.microsoft.com/office/drawing/2014/main" id="{01781C57-FDCD-4340-8105-BCE94CD5AE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694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6">
            <a:extLst>
              <a:ext uri="{FF2B5EF4-FFF2-40B4-BE49-F238E27FC236}">
                <a16:creationId xmlns:a16="http://schemas.microsoft.com/office/drawing/2014/main" id="{EE0EBA17-231B-4EF7-AE74-38BE193463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39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7">
            <a:extLst>
              <a:ext uri="{FF2B5EF4-FFF2-40B4-BE49-F238E27FC236}">
                <a16:creationId xmlns:a16="http://schemas.microsoft.com/office/drawing/2014/main" id="{1B9389FD-839D-4A96-A870-0577C643DB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358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8">
            <a:extLst>
              <a:ext uri="{FF2B5EF4-FFF2-40B4-BE49-F238E27FC236}">
                <a16:creationId xmlns:a16="http://schemas.microsoft.com/office/drawing/2014/main" id="{F9C4459B-6266-41E1-BC8B-9A1B8086A7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55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9">
            <a:extLst>
              <a:ext uri="{FF2B5EF4-FFF2-40B4-BE49-F238E27FC236}">
                <a16:creationId xmlns:a16="http://schemas.microsoft.com/office/drawing/2014/main" id="{9185BAEB-9552-489D-B025-BCEC9C367A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478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0">
            <a:extLst>
              <a:ext uri="{FF2B5EF4-FFF2-40B4-BE49-F238E27FC236}">
                <a16:creationId xmlns:a16="http://schemas.microsoft.com/office/drawing/2014/main" id="{4984D059-1941-4F51-AF1E-65B52A460F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389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1">
            <a:extLst>
              <a:ext uri="{FF2B5EF4-FFF2-40B4-BE49-F238E27FC236}">
                <a16:creationId xmlns:a16="http://schemas.microsoft.com/office/drawing/2014/main" id="{7F20383E-9F31-47CD-9E27-CE857723BB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853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2">
            <a:extLst>
              <a:ext uri="{FF2B5EF4-FFF2-40B4-BE49-F238E27FC236}">
                <a16:creationId xmlns:a16="http://schemas.microsoft.com/office/drawing/2014/main" id="{1E463C11-E987-4024-B1F1-F7D0A12A9A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673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3">
            <a:extLst>
              <a:ext uri="{FF2B5EF4-FFF2-40B4-BE49-F238E27FC236}">
                <a16:creationId xmlns:a16="http://schemas.microsoft.com/office/drawing/2014/main" id="{BE30D467-A483-49AD-A536-1377A2A941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096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4">
            <a:extLst>
              <a:ext uri="{FF2B5EF4-FFF2-40B4-BE49-F238E27FC236}">
                <a16:creationId xmlns:a16="http://schemas.microsoft.com/office/drawing/2014/main" id="{6C1CCA45-E075-4DB8-B78B-9C14549007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97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6">
            <a:extLst>
              <a:ext uri="{FF2B5EF4-FFF2-40B4-BE49-F238E27FC236}">
                <a16:creationId xmlns:a16="http://schemas.microsoft.com/office/drawing/2014/main" id="{2C2A76AA-16AA-4495-BAB8-A756C829C5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427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5">
            <a:extLst>
              <a:ext uri="{FF2B5EF4-FFF2-40B4-BE49-F238E27FC236}">
                <a16:creationId xmlns:a16="http://schemas.microsoft.com/office/drawing/2014/main" id="{421B3151-8E08-463F-86D1-5573C746C5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70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6">
            <a:extLst>
              <a:ext uri="{FF2B5EF4-FFF2-40B4-BE49-F238E27FC236}">
                <a16:creationId xmlns:a16="http://schemas.microsoft.com/office/drawing/2014/main" id="{262B5A04-A0A4-4AAC-80A8-6CF8ABE3B8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07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7">
            <a:extLst>
              <a:ext uri="{FF2B5EF4-FFF2-40B4-BE49-F238E27FC236}">
                <a16:creationId xmlns:a16="http://schemas.microsoft.com/office/drawing/2014/main" id="{088022F8-E6E7-439B-8D42-AF116101C5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654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8">
            <a:extLst>
              <a:ext uri="{FF2B5EF4-FFF2-40B4-BE49-F238E27FC236}">
                <a16:creationId xmlns:a16="http://schemas.microsoft.com/office/drawing/2014/main" id="{B8D863EB-25D6-4690-976D-E33AF734B9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983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">
            <a:extLst>
              <a:ext uri="{FF2B5EF4-FFF2-40B4-BE49-F238E27FC236}">
                <a16:creationId xmlns:a16="http://schemas.microsoft.com/office/drawing/2014/main" id="{57946F77-6611-44EC-A2A5-0A11CA609F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747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AE6FFA3-B1B8-520D-64D7-398235B28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148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5B16754D-16A1-02CB-B0D2-82DBC101E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14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024B37BB-9D5A-8EA8-3178-34B12BBEC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508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A36817DA-E5C7-DD4C-2DE3-C8B0A7668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104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F9FBE882-D898-D7AC-994C-FF90904AF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7">
            <a:extLst>
              <a:ext uri="{FF2B5EF4-FFF2-40B4-BE49-F238E27FC236}">
                <a16:creationId xmlns:a16="http://schemas.microsoft.com/office/drawing/2014/main" id="{91853B1C-33A4-4FC2-8245-106912EB27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599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5A91BA28-0EC4-44FA-E768-B24F462FC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991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6F3E3EA3-C5F3-5425-8D0B-338627EF5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196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412F03F7-FD44-DB89-B962-08F538052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583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44054BA-6356-0855-5E47-58658721E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987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1">
            <a:extLst>
              <a:ext uri="{FF2B5EF4-FFF2-40B4-BE49-F238E27FC236}">
                <a16:creationId xmlns:a16="http://schemas.microsoft.com/office/drawing/2014/main" id="{88031011-0617-46CF-AF4B-5BECA75D6F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082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">
            <a:extLst>
              <a:ext uri="{FF2B5EF4-FFF2-40B4-BE49-F238E27FC236}">
                <a16:creationId xmlns:a16="http://schemas.microsoft.com/office/drawing/2014/main" id="{F3DE99F7-61EE-4105-A955-1D8FFB3CEF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059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">
            <a:extLst>
              <a:ext uri="{FF2B5EF4-FFF2-40B4-BE49-F238E27FC236}">
                <a16:creationId xmlns:a16="http://schemas.microsoft.com/office/drawing/2014/main" id="{C4FC7866-28C2-46B1-A7EF-EB8140F222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016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">
            <a:extLst>
              <a:ext uri="{FF2B5EF4-FFF2-40B4-BE49-F238E27FC236}">
                <a16:creationId xmlns:a16="http://schemas.microsoft.com/office/drawing/2014/main" id="{970773EA-2457-4195-B85E-7C50E1975A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667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4">
            <a:extLst>
              <a:ext uri="{FF2B5EF4-FFF2-40B4-BE49-F238E27FC236}">
                <a16:creationId xmlns:a16="http://schemas.microsoft.com/office/drawing/2014/main" id="{5F329560-C397-446A-BD81-3E2CAEE1F3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320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5">
            <a:extLst>
              <a:ext uri="{FF2B5EF4-FFF2-40B4-BE49-F238E27FC236}">
                <a16:creationId xmlns:a16="http://schemas.microsoft.com/office/drawing/2014/main" id="{BB0681FC-FC94-4856-8E74-AF3B88A94E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3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8">
            <a:extLst>
              <a:ext uri="{FF2B5EF4-FFF2-40B4-BE49-F238E27FC236}">
                <a16:creationId xmlns:a16="http://schemas.microsoft.com/office/drawing/2014/main" id="{71FB135D-DCA7-4A6A-B732-6AE9DB1E06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988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6">
            <a:extLst>
              <a:ext uri="{FF2B5EF4-FFF2-40B4-BE49-F238E27FC236}">
                <a16:creationId xmlns:a16="http://schemas.microsoft.com/office/drawing/2014/main" id="{FDE562C0-4E96-4B03-8CFA-42302D0EA9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7477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7">
            <a:extLst>
              <a:ext uri="{FF2B5EF4-FFF2-40B4-BE49-F238E27FC236}">
                <a16:creationId xmlns:a16="http://schemas.microsoft.com/office/drawing/2014/main" id="{28D0A485-591B-4E2B-9266-A5B2582CFA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139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8">
            <a:extLst>
              <a:ext uri="{FF2B5EF4-FFF2-40B4-BE49-F238E27FC236}">
                <a16:creationId xmlns:a16="http://schemas.microsoft.com/office/drawing/2014/main" id="{B155C36F-7302-4901-999C-FCD66A8040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2927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9">
            <a:extLst>
              <a:ext uri="{FF2B5EF4-FFF2-40B4-BE49-F238E27FC236}">
                <a16:creationId xmlns:a16="http://schemas.microsoft.com/office/drawing/2014/main" id="{9BF1E7B1-49E3-441F-96E2-FEC8115116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6466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0">
            <a:extLst>
              <a:ext uri="{FF2B5EF4-FFF2-40B4-BE49-F238E27FC236}">
                <a16:creationId xmlns:a16="http://schemas.microsoft.com/office/drawing/2014/main" id="{53DFD8BB-EC8E-46A3-BE2A-CA17314BDA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191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1">
            <a:extLst>
              <a:ext uri="{FF2B5EF4-FFF2-40B4-BE49-F238E27FC236}">
                <a16:creationId xmlns:a16="http://schemas.microsoft.com/office/drawing/2014/main" id="{6783086E-C778-4F4C-AC98-47F8E35513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5797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2">
            <a:extLst>
              <a:ext uri="{FF2B5EF4-FFF2-40B4-BE49-F238E27FC236}">
                <a16:creationId xmlns:a16="http://schemas.microsoft.com/office/drawing/2014/main" id="{40B694D3-5FFC-420A-ABE2-456EAC4947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311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3">
            <a:extLst>
              <a:ext uri="{FF2B5EF4-FFF2-40B4-BE49-F238E27FC236}">
                <a16:creationId xmlns:a16="http://schemas.microsoft.com/office/drawing/2014/main" id="{8EFE9C18-966D-446A-BD71-03087AF47A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7667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4">
            <a:extLst>
              <a:ext uri="{FF2B5EF4-FFF2-40B4-BE49-F238E27FC236}">
                <a16:creationId xmlns:a16="http://schemas.microsoft.com/office/drawing/2014/main" id="{5B66584A-C1E9-4DE7-B715-32C3E4A277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887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5">
            <a:extLst>
              <a:ext uri="{FF2B5EF4-FFF2-40B4-BE49-F238E27FC236}">
                <a16:creationId xmlns:a16="http://schemas.microsoft.com/office/drawing/2014/main" id="{AB18E893-337C-436C-B8AA-B248BCEE30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30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9">
            <a:extLst>
              <a:ext uri="{FF2B5EF4-FFF2-40B4-BE49-F238E27FC236}">
                <a16:creationId xmlns:a16="http://schemas.microsoft.com/office/drawing/2014/main" id="{EF513542-CA75-4A14-BFB2-D8E94FE082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1175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6">
            <a:extLst>
              <a:ext uri="{FF2B5EF4-FFF2-40B4-BE49-F238E27FC236}">
                <a16:creationId xmlns:a16="http://schemas.microsoft.com/office/drawing/2014/main" id="{54B29D3B-0E1B-4AB1-B999-1F9CECA756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2356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7">
            <a:extLst>
              <a:ext uri="{FF2B5EF4-FFF2-40B4-BE49-F238E27FC236}">
                <a16:creationId xmlns:a16="http://schemas.microsoft.com/office/drawing/2014/main" id="{94400081-EE01-4D5B-9CEA-BE2A123F5C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7024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">
            <a:extLst>
              <a:ext uri="{FF2B5EF4-FFF2-40B4-BE49-F238E27FC236}">
                <a16:creationId xmlns:a16="http://schemas.microsoft.com/office/drawing/2014/main" id="{CC57F7D9-05DA-4424-ACC2-A0FC8E9765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5576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">
            <a:extLst>
              <a:ext uri="{FF2B5EF4-FFF2-40B4-BE49-F238E27FC236}">
                <a16:creationId xmlns:a16="http://schemas.microsoft.com/office/drawing/2014/main" id="{09371B11-0A9D-4713-9970-E81BC0E298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5444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">
            <a:extLst>
              <a:ext uri="{FF2B5EF4-FFF2-40B4-BE49-F238E27FC236}">
                <a16:creationId xmlns:a16="http://schemas.microsoft.com/office/drawing/2014/main" id="{AFBFF2AE-4CE1-4C5C-A1EA-2BAFDC30B3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4816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4">
            <a:extLst>
              <a:ext uri="{FF2B5EF4-FFF2-40B4-BE49-F238E27FC236}">
                <a16:creationId xmlns:a16="http://schemas.microsoft.com/office/drawing/2014/main" id="{FC82CF86-D2D3-45F4-A8F6-79FDBF071B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198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5">
            <a:extLst>
              <a:ext uri="{FF2B5EF4-FFF2-40B4-BE49-F238E27FC236}">
                <a16:creationId xmlns:a16="http://schemas.microsoft.com/office/drawing/2014/main" id="{9EE8C836-7A99-45E3-9C7E-3A739DA3B4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3900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6">
            <a:extLst>
              <a:ext uri="{FF2B5EF4-FFF2-40B4-BE49-F238E27FC236}">
                <a16:creationId xmlns:a16="http://schemas.microsoft.com/office/drawing/2014/main" id="{E5534501-596A-49BF-A5EF-03CE22F70E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5177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7">
            <a:extLst>
              <a:ext uri="{FF2B5EF4-FFF2-40B4-BE49-F238E27FC236}">
                <a16:creationId xmlns:a16="http://schemas.microsoft.com/office/drawing/2014/main" id="{58C2E18E-3A26-41C6-BC45-E3515B6317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5511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8">
            <a:extLst>
              <a:ext uri="{FF2B5EF4-FFF2-40B4-BE49-F238E27FC236}">
                <a16:creationId xmlns:a16="http://schemas.microsoft.com/office/drawing/2014/main" id="{AE473300-A860-4FEC-A54E-7B5E498C38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61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와이드스크린</PresentationFormat>
  <Paragraphs>0</Paragraphs>
  <Slides>112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112</vt:i4>
      </vt:variant>
    </vt:vector>
  </HeadingPairs>
  <TitlesOfParts>
    <vt:vector size="115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지연</dc:creator>
  <cp:lastModifiedBy>이 동희</cp:lastModifiedBy>
  <cp:revision>4</cp:revision>
  <dcterms:created xsi:type="dcterms:W3CDTF">2020-09-17T02:57:13Z</dcterms:created>
  <dcterms:modified xsi:type="dcterms:W3CDTF">2022-09-20T05:49:38Z</dcterms:modified>
</cp:coreProperties>
</file>