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4" r:id="rId12"/>
    <p:sldId id="267" r:id="rId13"/>
    <p:sldId id="26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48" y="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01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77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6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81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30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79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96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36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80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28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4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F4495-44CA-4B62-B366-FA53F404550F}" type="datetimeFigureOut">
              <a:rPr lang="ko-KR" altLang="en-US" smtClean="0"/>
              <a:t>2024-05-17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4B81B-AE7A-4078-8727-FDC58A75EB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14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AE93349-F391-4162-1880-E1CA3134E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6513"/>
            <a:ext cx="9906000" cy="70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940637-84B8-C34C-7C77-13742BBF3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33"/>
            <a:ext cx="9907017" cy="70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1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EB2664-85A3-BADD-7B99-EF0904752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1735"/>
            <a:ext cx="9906000" cy="69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0A6E5E-FA80-6E55-E364-D44A88B9B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1735"/>
            <a:ext cx="9906000" cy="6989735"/>
          </a:xfrm>
          <a:prstGeom prst="rect">
            <a:avLst/>
          </a:prstGeom>
        </p:spPr>
      </p:pic>
      <p:pic>
        <p:nvPicPr>
          <p:cNvPr id="2" name="우주의 이름 모를 혹성이 지구로 돌진 (2)">
            <a:hlinkClick r:id="" action="ppaction://media"/>
            <a:extLst>
              <a:ext uri="{FF2B5EF4-FFF2-40B4-BE49-F238E27FC236}">
                <a16:creationId xmlns:a16="http://schemas.microsoft.com/office/drawing/2014/main" id="{82D64B4E-9342-AD87-D3E8-53F94DB97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2745" y="5573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4B031479-DB4D-D998-B8B3-707C0131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14"/>
            <a:ext cx="9906000" cy="70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F58589-9BB8-EBC8-B26C-A36241E75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46513"/>
            <a:ext cx="9905999" cy="70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5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BDAB9A-CE13-E846-78D7-1B214D4CF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2731"/>
            <a:ext cx="9906000" cy="70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50F9FC-F30D-F029-808E-0BB2EDEB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7" y="-147233"/>
            <a:ext cx="9907017" cy="70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1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91883B-6FDB-DEF0-93BD-4C370492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7" y="-147233"/>
            <a:ext cx="9907017" cy="70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BAFCA3-9313-8F07-C39D-70D51ED5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6513"/>
            <a:ext cx="9906000" cy="70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16C083-83F0-269E-748A-7EB8C465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6513"/>
            <a:ext cx="9906000" cy="70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54E761-3E33-D32A-1FB3-E7130A5B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7" y="-147233"/>
            <a:ext cx="9907017" cy="70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2C1DFF-BEAB-8F00-06EB-54737EBC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6513"/>
            <a:ext cx="9905999" cy="70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A4 용지(210x297mm)</PresentationFormat>
  <Paragraphs>0</Paragraphs>
  <Slides>13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지우</dc:creator>
  <cp:lastModifiedBy>김 지우</cp:lastModifiedBy>
  <cp:revision>4</cp:revision>
  <dcterms:created xsi:type="dcterms:W3CDTF">2024-05-16T07:42:52Z</dcterms:created>
  <dcterms:modified xsi:type="dcterms:W3CDTF">2024-05-17T02:22:13Z</dcterms:modified>
</cp:coreProperties>
</file>