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5" r:id="rId11"/>
    <p:sldId id="264" r:id="rId12"/>
    <p:sldId id="267" r:id="rId13"/>
    <p:sldId id="269" r:id="rId14"/>
    <p:sldId id="270" r:id="rId15"/>
    <p:sldId id="271" r:id="rId16"/>
    <p:sldId id="275" r:id="rId17"/>
    <p:sldId id="274" r:id="rId18"/>
    <p:sldId id="273" r:id="rId19"/>
    <p:sldId id="272" r:id="rId20"/>
    <p:sldId id="276" r:id="rId21"/>
    <p:sldId id="268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48" y="1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01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77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6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81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30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79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9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3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380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28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47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14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AE93349-F391-4162-1880-E1CA3134E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40637-84B8-C34C-7C77-13742BBF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FEB2664-85A3-BADD-7B99-EF0904752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31735"/>
            <a:ext cx="9906001" cy="6989735"/>
          </a:xfrm>
          <a:prstGeom prst="rect">
            <a:avLst/>
          </a:prstGeom>
        </p:spPr>
      </p:pic>
      <p:pic>
        <p:nvPicPr>
          <p:cNvPr id="2" name="우주의 이름 모를 혹성이 지구로 돌진 (2)">
            <a:hlinkClick r:id="" action="ppaction://media"/>
            <a:extLst>
              <a:ext uri="{FF2B5EF4-FFF2-40B4-BE49-F238E27FC236}">
                <a16:creationId xmlns:a16="http://schemas.microsoft.com/office/drawing/2014/main" id="{7953EEE6-176D-8923-B069-0773E3744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73" y="5802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3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31735"/>
            <a:ext cx="9906001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9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5"/>
            <a:ext cx="990600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5"/>
            <a:ext cx="990600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BDAC9D2-B902-D196-0008-95CBFAA9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FE671F-B3B2-4BBD-EDB6-498587F7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17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FE671F-B3B2-4BBD-EDB6-498587F7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9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FE671F-B3B2-4BBD-EDB6-498587F7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FE671F-B3B2-4BBD-EDB6-498587F7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4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F58589-9BB8-EBC8-B26C-A36241E7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53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FE671F-B3B2-4BBD-EDB6-498587F7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0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4B031479-DB4D-D998-B8B3-707C0131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514"/>
            <a:ext cx="9906000" cy="7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BBDAB9A-CE13-E846-78D7-1B214D4C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68" y="-162732"/>
            <a:ext cx="9928936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50F9FC-F30D-F029-808E-0BB2EDEB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191883B-6FDB-DEF0-93BD-4C370492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BAFCA3-9313-8F07-C39D-70D51ED5B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6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16C083-83F0-269E-748A-7EB8C465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54E761-3E33-D32A-1FB3-E7130A5BF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F2C1DFF-BEAB-8F00-06EB-54737EBC3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4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</TotalTime>
  <Words>0</Words>
  <Application>Microsoft Office PowerPoint</Application>
  <PresentationFormat>A4 용지(210x297mm)</PresentationFormat>
  <Paragraphs>0</Paragraphs>
  <Slides>21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지우</dc:creator>
  <cp:lastModifiedBy>김 지우</cp:lastModifiedBy>
  <cp:revision>7</cp:revision>
  <dcterms:created xsi:type="dcterms:W3CDTF">2024-05-16T07:42:52Z</dcterms:created>
  <dcterms:modified xsi:type="dcterms:W3CDTF">2024-05-17T02:34:26Z</dcterms:modified>
</cp:coreProperties>
</file>