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6" r:id="rId10"/>
    <p:sldId id="272" r:id="rId11"/>
    <p:sldId id="265" r:id="rId12"/>
    <p:sldId id="264" r:id="rId13"/>
    <p:sldId id="267" r:id="rId14"/>
    <p:sldId id="269" r:id="rId15"/>
    <p:sldId id="270" r:id="rId16"/>
    <p:sldId id="271" r:id="rId17"/>
    <p:sldId id="268" r:id="rId1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7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516" y="13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301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777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64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181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630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779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496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136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3802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28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847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AF4495-44CA-4B62-B366-FA53F404550F}" type="datetimeFigureOut">
              <a:rPr lang="ko-KR" altLang="en-US" smtClean="0"/>
              <a:t>2024-05-17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94B81B-AE7A-4078-8727-FDC58A75EBB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014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AE93349-F391-4162-1880-E1CA3134E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6513"/>
            <a:ext cx="9906000" cy="70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2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FEB2664-85A3-BADD-7B99-EF0904752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1734"/>
            <a:ext cx="9906000" cy="69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25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9940637-84B8-C34C-7C77-13742BBF3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7233"/>
            <a:ext cx="9907017" cy="70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3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FEB2664-85A3-BADD-7B99-EF0904752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0" y="-131735"/>
            <a:ext cx="9895550" cy="69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3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30A6E5E-FA80-6E55-E364-D44A88B9B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0" y="-131735"/>
            <a:ext cx="9895550" cy="69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94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30A6E5E-FA80-6E55-E364-D44A88B9B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0" y="-131735"/>
            <a:ext cx="9895550" cy="69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9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30A6E5E-FA80-6E55-E364-D44A88B9B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0" y="-131735"/>
            <a:ext cx="9895550" cy="69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14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BDAC9D2-B902-D196-0008-95CBFAA90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0" y="-131734"/>
            <a:ext cx="9895550" cy="69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40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스크린샷, 디자인이(가) 표시된 사진&#10;&#10;자동 생성된 설명">
            <a:extLst>
              <a:ext uri="{FF2B5EF4-FFF2-40B4-BE49-F238E27FC236}">
                <a16:creationId xmlns:a16="http://schemas.microsoft.com/office/drawing/2014/main" id="{4B031479-DB4D-D998-B8B3-707C01316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514"/>
            <a:ext cx="9906000" cy="70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7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0F58589-9BB8-EBC8-B26C-A36241E75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6513"/>
            <a:ext cx="9906000" cy="70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53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BBDAB9A-CE13-E846-78D7-1B214D4CF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62732"/>
            <a:ext cx="9906001" cy="70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D50F9FC-F30D-F029-808E-0BB2EDEB0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7" y="-147233"/>
            <a:ext cx="9907017" cy="70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19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191883B-6FDB-DEF0-93BD-4C3704923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9" y="-147233"/>
            <a:ext cx="9907019" cy="70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07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3BAFCA3-9313-8F07-C39D-70D51ED5B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6513"/>
            <a:ext cx="9906000" cy="70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69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16C083-83F0-269E-748A-7EB8C465A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6513"/>
            <a:ext cx="9906000" cy="70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06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054E761-3E33-D32A-1FB3-E7130A5BF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9" y="-147233"/>
            <a:ext cx="9907019" cy="70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77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F2C1DFF-BEAB-8F00-06EB-54737EBC3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6513"/>
            <a:ext cx="9906000" cy="70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14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861</TotalTime>
  <Words>0</Words>
  <Application>Microsoft Office PowerPoint</Application>
  <PresentationFormat>A4 용지(210x297mm)</PresentationFormat>
  <Paragraphs>0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 지우</dc:creator>
  <cp:lastModifiedBy>김 지우</cp:lastModifiedBy>
  <cp:revision>8</cp:revision>
  <dcterms:created xsi:type="dcterms:W3CDTF">2024-05-16T07:42:52Z</dcterms:created>
  <dcterms:modified xsi:type="dcterms:W3CDTF">2024-05-17T06:08:14Z</dcterms:modified>
</cp:coreProperties>
</file>