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AFA8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716234-B90D-4F3C-8E27-B808F0B70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DB7C78E-F2A7-465E-9B4D-741926822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65D8E8-1E06-471D-917E-8DAA62060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536C-EFAF-41EF-8700-D6609E6E249A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BE3D9-059D-40DF-8385-D2B29469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95914E-EE2E-4EB5-8B1E-A9A3C874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71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B76D15-7395-482F-9F7B-39941549F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B6570-3688-4986-A7AE-3AC8F503C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8DEEEA-D632-4F53-B658-18C2DA8B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536C-EFAF-41EF-8700-D6609E6E249A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6C840C-D62F-43C5-A381-F06868459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903670-FDB9-4B9E-A059-540C2F4E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384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3FEF98E-8C16-4DB5-9F2E-AC09C7E8B9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F758DB3-B274-4DD4-9BAA-B000B72B2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C091C2-E6CC-48F2-A5A4-9F2C3D14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536C-EFAF-41EF-8700-D6609E6E249A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9785BE-0A9D-4EBB-B468-7CF40AA8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7BE0BA-785F-47AE-AEC2-13EB44D6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78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96721E-E607-4FBC-9D07-8B021ECD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CB0BDF6-B6DA-44D2-96DB-4F989A3F4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C9FF3F-B723-434B-8D87-49CCDE23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536C-EFAF-41EF-8700-D6609E6E249A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2772EB-DA7F-4D1C-A1C5-74207619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4F9340C-58FD-453B-A73B-ACF104E4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53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9D8039-25F7-4430-A8BE-7372F082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C0A444F-E16F-4F4D-8F7A-8B7D375BE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13223C-AF30-40A7-AF8A-31CCF29A3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536C-EFAF-41EF-8700-D6609E6E249A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0CAB10-C501-4B74-A882-B637DC242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4A0280-5EF8-4CA0-A3ED-03BD6588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35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B4A7AC-5591-4E67-BB0E-1ABA757A5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EB24E0-FD17-402C-BD09-50107CEBB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E415919-0A7A-4E11-820C-7E225181B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C7931D-3F5E-4B42-94CD-049B4420A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536C-EFAF-41EF-8700-D6609E6E249A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1029C8-2C10-4EC3-BDC8-F00286E02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7608751-86B2-4D0D-8C87-A10439D9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32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AA4D0E-BBFE-4833-9CDA-C4C584E1D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CFF659B-E630-44EE-BCD8-308EE2B75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93A4CED-DB1D-4699-A64E-E6FBC6AC5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5ED27EA-D0A4-4413-A654-4C78E36AB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6953E2D-8363-46F9-AB0E-1C7E9D111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1EAFC9C-6E8E-4B3C-987C-6A472C6BF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536C-EFAF-41EF-8700-D6609E6E249A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C7E96C4-E9F0-4408-8557-A36F8F12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DE5BC09-E259-45A5-AA8F-582B4C00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11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538853-E6CB-4879-A8B1-6F977FAA4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43554DC-0B42-4FD3-B325-F82A3139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536C-EFAF-41EF-8700-D6609E6E249A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5D0C18E-63CB-427D-A18E-3C0BA3D86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BBDDB6E-CB52-4549-B87C-6C5DDDC2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6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5E3E2DB-C7CF-439F-84FE-A2D8E6ED7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536C-EFAF-41EF-8700-D6609E6E249A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6D2A359-9EED-48DD-9B39-07F9BC08A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84CC628-1442-45B0-91C6-6FCCC318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37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A12C7F-3E19-41AF-ABFB-B4B365A0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99FEF8-4101-465D-B5F2-84332EE28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8A997B-B992-4A46-889F-FC6C84783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A4C88F0-ECFD-4195-ADC3-5BD3E5DFE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536C-EFAF-41EF-8700-D6609E6E249A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54E952-11A2-4553-AB13-56D7056E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C6D9F8-496D-4B15-8597-BDB733AA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95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85B55E-2B88-4836-8B52-7E209966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E0C356D-9E85-42A6-833A-35D80F280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D4405D-5A8D-4761-8EF6-C09E22AF9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5126332-9FDB-4D50-8F98-1FE92B7C2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536C-EFAF-41EF-8700-D6609E6E249A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D330ED1-E8DE-4DAD-80A6-2AFDFD10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D3D73B9-60DC-4CA8-92AA-55BB535A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29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8641050-3C26-421D-A57F-499237D2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F741719-F260-4ECF-B3E0-FE54A64CF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8366337-56F2-415D-9D7B-42B518A35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1536C-EFAF-41EF-8700-D6609E6E249A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A2556D-DA35-4F32-A0BE-0F2824CD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39592D-9DF7-4CBA-874C-89932AD88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44E6-6D74-4178-9BD5-A6A57179B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09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2.sv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1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6.png"/><Relationship Id="rId3" Type="http://schemas.openxmlformats.org/officeDocument/2006/relationships/image" Target="../media/image2.svg"/><Relationship Id="rId7" Type="http://schemas.openxmlformats.org/officeDocument/2006/relationships/image" Target="../media/image41.png"/><Relationship Id="rId12" Type="http://schemas.openxmlformats.org/officeDocument/2006/relationships/image" Target="../media/image65.pn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2.png"/><Relationship Id="rId5" Type="http://schemas.openxmlformats.org/officeDocument/2006/relationships/image" Target="../media/image63.png"/><Relationship Id="rId15" Type="http://schemas.openxmlformats.org/officeDocument/2006/relationships/image" Target="../media/image68.png"/><Relationship Id="rId10" Type="http://schemas.openxmlformats.org/officeDocument/2006/relationships/image" Target="../media/image60.png"/><Relationship Id="rId4" Type="http://schemas.openxmlformats.org/officeDocument/2006/relationships/image" Target="../media/image13.png"/><Relationship Id="rId9" Type="http://schemas.openxmlformats.org/officeDocument/2006/relationships/image" Target="../media/image54.png"/><Relationship Id="rId1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sv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70.png"/><Relationship Id="rId10" Type="http://schemas.openxmlformats.org/officeDocument/2006/relationships/image" Target="../media/image32.png"/><Relationship Id="rId4" Type="http://schemas.openxmlformats.org/officeDocument/2006/relationships/image" Target="../media/image69.png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2.svg"/><Relationship Id="rId21" Type="http://schemas.openxmlformats.org/officeDocument/2006/relationships/image" Target="../media/image17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1.png"/><Relationship Id="rId16" Type="http://schemas.openxmlformats.org/officeDocument/2006/relationships/image" Target="../media/image8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20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19.PNG"/><Relationship Id="rId10" Type="http://schemas.openxmlformats.org/officeDocument/2006/relationships/image" Target="../media/image78.png"/><Relationship Id="rId19" Type="http://schemas.openxmlformats.org/officeDocument/2006/relationships/image" Target="../media/image15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2.svg"/><Relationship Id="rId7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2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2.svg"/><Relationship Id="rId21" Type="http://schemas.openxmlformats.org/officeDocument/2006/relationships/image" Target="../media/image17.PNG"/><Relationship Id="rId7" Type="http://schemas.openxmlformats.org/officeDocument/2006/relationships/image" Target="../media/image75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1.png"/><Relationship Id="rId16" Type="http://schemas.openxmlformats.org/officeDocument/2006/relationships/image" Target="../media/image100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95.png"/><Relationship Id="rId24" Type="http://schemas.openxmlformats.org/officeDocument/2006/relationships/image" Target="../media/image20.PNG"/><Relationship Id="rId5" Type="http://schemas.openxmlformats.org/officeDocument/2006/relationships/image" Target="../media/image73.png"/><Relationship Id="rId15" Type="http://schemas.openxmlformats.org/officeDocument/2006/relationships/image" Target="../media/image99.png"/><Relationship Id="rId23" Type="http://schemas.openxmlformats.org/officeDocument/2006/relationships/image" Target="../media/image19.PNG"/><Relationship Id="rId10" Type="http://schemas.openxmlformats.org/officeDocument/2006/relationships/image" Target="../media/image94.png"/><Relationship Id="rId19" Type="http://schemas.openxmlformats.org/officeDocument/2006/relationships/image" Target="../media/image15.PNG"/><Relationship Id="rId4" Type="http://schemas.openxmlformats.org/officeDocument/2006/relationships/image" Target="../media/image72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Relationship Id="rId2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2.svg"/><Relationship Id="rId7" Type="http://schemas.openxmlformats.org/officeDocument/2006/relationships/image" Target="../media/image10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103.png"/><Relationship Id="rId9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2.sv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id="{D02838B0-1FEC-461A-A56B-E55C6AF941B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A078FFC5-2631-422A-BF3D-E6FDA9FC8EA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52313648-E857-420B-9DA9-F4F2AE9F4433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4CAF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5FF21FDF-24A1-4188-BFAA-92D8B90EC35B}"/>
                  </a:ext>
                </a:extLst>
              </p:cNvPr>
              <p:cNvSpPr/>
              <p:nvPr/>
            </p:nvSpPr>
            <p:spPr>
              <a:xfrm>
                <a:off x="314740" y="338664"/>
                <a:ext cx="11562521" cy="6219299"/>
              </a:xfrm>
              <a:prstGeom prst="roundRect">
                <a:avLst>
                  <a:gd name="adj" fmla="val 965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58209FF4-7BB0-4730-A751-34235C7A2634}"/>
                </a:ext>
              </a:extLst>
            </p:cNvPr>
            <p:cNvGrpSpPr/>
            <p:nvPr/>
          </p:nvGrpSpPr>
          <p:grpSpPr>
            <a:xfrm>
              <a:off x="0" y="243128"/>
              <a:ext cx="3836566" cy="783760"/>
              <a:chOff x="0" y="338664"/>
              <a:chExt cx="3836566" cy="78376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화살표: 오각형 19">
                <a:extLst>
                  <a:ext uri="{FF2B5EF4-FFF2-40B4-BE49-F238E27FC236}">
                    <a16:creationId xmlns:a16="http://schemas.microsoft.com/office/drawing/2014/main" id="{E4EDBDF4-4796-424C-8F59-5B5A98D70F55}"/>
                  </a:ext>
                </a:extLst>
              </p:cNvPr>
              <p:cNvSpPr/>
              <p:nvPr/>
            </p:nvSpPr>
            <p:spPr>
              <a:xfrm>
                <a:off x="0" y="338664"/>
                <a:ext cx="3836566" cy="783760"/>
              </a:xfrm>
              <a:prstGeom prst="homePlat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64065D72-B58B-4F85-BB6D-D281D001B003}"/>
                  </a:ext>
                </a:extLst>
              </p:cNvPr>
              <p:cNvGrpSpPr/>
              <p:nvPr/>
            </p:nvGrpSpPr>
            <p:grpSpPr>
              <a:xfrm>
                <a:off x="198043" y="466384"/>
                <a:ext cx="3254841" cy="528320"/>
                <a:chOff x="198043" y="90469"/>
                <a:chExt cx="3254841" cy="528320"/>
              </a:xfrm>
            </p:grpSpPr>
            <p:pic>
              <p:nvPicPr>
                <p:cNvPr id="21" name="그래픽 20">
                  <a:extLst>
                    <a:ext uri="{FF2B5EF4-FFF2-40B4-BE49-F238E27FC236}">
                      <a16:creationId xmlns:a16="http://schemas.microsoft.com/office/drawing/2014/main" id="{398523BA-696C-46EF-99C2-EC9519181D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8043" y="90469"/>
                  <a:ext cx="1259842" cy="528320"/>
                </a:xfrm>
                <a:prstGeom prst="rect">
                  <a:avLst/>
                </a:prstGeom>
              </p:spPr>
            </p:pic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EB1A21A-CC0C-430D-95DF-B7BD38F92C32}"/>
                    </a:ext>
                  </a:extLst>
                </p:cNvPr>
                <p:cNvSpPr txBox="1"/>
                <p:nvPr/>
              </p:nvSpPr>
              <p:spPr>
                <a:xfrm>
                  <a:off x="1523696" y="95569"/>
                  <a:ext cx="1929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8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수업용 </a:t>
                  </a:r>
                  <a:r>
                    <a:rPr lang="en-US" altLang="ko-KR" sz="28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PPT</a:t>
                  </a:r>
                  <a:endPara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1A11A30-8120-46CA-B401-B5E646A58A99}"/>
              </a:ext>
            </a:extLst>
          </p:cNvPr>
          <p:cNvGrpSpPr/>
          <p:nvPr/>
        </p:nvGrpSpPr>
        <p:grpSpPr>
          <a:xfrm>
            <a:off x="5744206" y="1152250"/>
            <a:ext cx="6133054" cy="1371652"/>
            <a:chOff x="2888776" y="1462617"/>
            <a:chExt cx="6414447" cy="13716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7F627D-B82B-454F-89A3-574489F080C7}"/>
                </a:ext>
              </a:extLst>
            </p:cNvPr>
            <p:cNvSpPr txBox="1"/>
            <p:nvPr/>
          </p:nvSpPr>
          <p:spPr>
            <a:xfrm>
              <a:off x="2888776" y="1462617"/>
              <a:ext cx="6414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진로지도를 위한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934A54-86C6-4D6E-9EAE-8CC2AC64EBE8}"/>
                </a:ext>
              </a:extLst>
            </p:cNvPr>
            <p:cNvSpPr txBox="1"/>
            <p:nvPr/>
          </p:nvSpPr>
          <p:spPr>
            <a:xfrm>
              <a:off x="2888776" y="2064828"/>
              <a:ext cx="64144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청소년용 직업카드 </a:t>
              </a:r>
              <a:r>
                <a:rPr lang="en-US" altLang="ko-KR" sz="44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lang="ko-KR" altLang="en-US" sz="44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판</a:t>
              </a:r>
            </a:p>
          </p:txBody>
        </p:sp>
      </p:grp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D5DEE00D-7083-40B1-997E-9AA6A9F0EE46}"/>
              </a:ext>
            </a:extLst>
          </p:cNvPr>
          <p:cNvCxnSpPr/>
          <p:nvPr/>
        </p:nvCxnSpPr>
        <p:spPr>
          <a:xfrm flipH="1">
            <a:off x="5744206" y="1050878"/>
            <a:ext cx="33347" cy="5172501"/>
          </a:xfrm>
          <a:prstGeom prst="line">
            <a:avLst/>
          </a:prstGeom>
          <a:ln w="28575">
            <a:solidFill>
              <a:srgbClr val="4CAF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8790675-F282-47CB-9A30-FE125AF5D54F}"/>
              </a:ext>
            </a:extLst>
          </p:cNvPr>
          <p:cNvSpPr txBox="1"/>
          <p:nvPr/>
        </p:nvSpPr>
        <p:spPr>
          <a:xfrm>
            <a:off x="6192592" y="3711731"/>
            <a:ext cx="5684668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사용대상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고등학생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참여인원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4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 모둠 활동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활동시간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중학교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45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분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고등학교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분</a:t>
            </a:r>
          </a:p>
        </p:txBody>
      </p:sp>
      <p:grpSp>
        <p:nvGrpSpPr>
          <p:cNvPr id="26" name="그룹 1002">
            <a:extLst>
              <a:ext uri="{FF2B5EF4-FFF2-40B4-BE49-F238E27FC236}">
                <a16:creationId xmlns:a16="http://schemas.microsoft.com/office/drawing/2014/main" id="{F4809511-1103-4F06-A03C-1180F1E2A83E}"/>
              </a:ext>
            </a:extLst>
          </p:cNvPr>
          <p:cNvGrpSpPr/>
          <p:nvPr/>
        </p:nvGrpSpPr>
        <p:grpSpPr>
          <a:xfrm>
            <a:off x="512337" y="1843972"/>
            <a:ext cx="4917130" cy="3896906"/>
            <a:chOff x="5717477" y="1953751"/>
            <a:chExt cx="7303366" cy="5788037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id="{4C1352BB-45E7-467A-A336-12ECC776C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7477" y="1953751"/>
              <a:ext cx="7303366" cy="5788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053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168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주사위를 던져 나온 </a:t>
            </a:r>
            <a:r>
              <a:rPr lang="ko-KR" altLang="en-US" sz="2400" b="1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홀랜드유형과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같은 직업카드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선택하여 주사위를 던진 사람이 그 직업에 대한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퀴즈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냅니다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필요한 경우 직업명의 글자 수 또는 일부 글자를 힌트로 알려줍니다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직업카드 탐색게임</a:t>
            </a:r>
          </a:p>
        </p:txBody>
      </p:sp>
      <p:grpSp>
        <p:nvGrpSpPr>
          <p:cNvPr id="37" name="그룹 1011">
            <a:extLst>
              <a:ext uri="{FF2B5EF4-FFF2-40B4-BE49-F238E27FC236}">
                <a16:creationId xmlns:a16="http://schemas.microsoft.com/office/drawing/2014/main" id="{D3A24BC4-9503-4690-918E-5DDB479EEB47}"/>
              </a:ext>
            </a:extLst>
          </p:cNvPr>
          <p:cNvGrpSpPr/>
          <p:nvPr/>
        </p:nvGrpSpPr>
        <p:grpSpPr>
          <a:xfrm>
            <a:off x="7246191" y="3952316"/>
            <a:ext cx="1667338" cy="1797669"/>
            <a:chOff x="11124399" y="6725321"/>
            <a:chExt cx="2527891" cy="2725489"/>
          </a:xfrm>
        </p:grpSpPr>
        <p:pic>
          <p:nvPicPr>
            <p:cNvPr id="38" name="Object 36">
              <a:extLst>
                <a:ext uri="{FF2B5EF4-FFF2-40B4-BE49-F238E27FC236}">
                  <a16:creationId xmlns:a16="http://schemas.microsoft.com/office/drawing/2014/main" id="{598F90E5-E455-4548-A8E9-F234AD153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24399" y="6725321"/>
              <a:ext cx="2527891" cy="2725489"/>
            </a:xfrm>
            <a:prstGeom prst="rect">
              <a:avLst/>
            </a:prstGeom>
          </p:spPr>
        </p:pic>
      </p:grpSp>
      <p:pic>
        <p:nvPicPr>
          <p:cNvPr id="44" name="Object 44">
            <a:extLst>
              <a:ext uri="{FF2B5EF4-FFF2-40B4-BE49-F238E27FC236}">
                <a16:creationId xmlns:a16="http://schemas.microsoft.com/office/drawing/2014/main" id="{C1D71391-9D88-4734-BEAD-A0FDA63A286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60000">
            <a:off x="3937590" y="3902042"/>
            <a:ext cx="1224869" cy="1688569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grpSp>
        <p:nvGrpSpPr>
          <p:cNvPr id="39" name="그룹 1012">
            <a:extLst>
              <a:ext uri="{FF2B5EF4-FFF2-40B4-BE49-F238E27FC236}">
                <a16:creationId xmlns:a16="http://schemas.microsoft.com/office/drawing/2014/main" id="{72E5A0E1-14D2-444B-8D1F-521C38A3F983}"/>
              </a:ext>
            </a:extLst>
          </p:cNvPr>
          <p:cNvGrpSpPr/>
          <p:nvPr/>
        </p:nvGrpSpPr>
        <p:grpSpPr>
          <a:xfrm>
            <a:off x="8475634" y="2698473"/>
            <a:ext cx="1851108" cy="1876160"/>
            <a:chOff x="13299909" y="5009524"/>
            <a:chExt cx="3044510" cy="3085714"/>
          </a:xfrm>
        </p:grpSpPr>
        <p:pic>
          <p:nvPicPr>
            <p:cNvPr id="40" name="Object 39">
              <a:extLst>
                <a:ext uri="{FF2B5EF4-FFF2-40B4-BE49-F238E27FC236}">
                  <a16:creationId xmlns:a16="http://schemas.microsoft.com/office/drawing/2014/main" id="{E9D74EEC-58BB-4461-955E-7B760029A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99909" y="5009524"/>
              <a:ext cx="3044510" cy="3085714"/>
            </a:xfrm>
            <a:prstGeom prst="rect">
              <a:avLst/>
            </a:prstGeom>
          </p:spPr>
        </p:pic>
      </p:grpSp>
      <p:pic>
        <p:nvPicPr>
          <p:cNvPr id="41" name="Object 41">
            <a:extLst>
              <a:ext uri="{FF2B5EF4-FFF2-40B4-BE49-F238E27FC236}">
                <a16:creationId xmlns:a16="http://schemas.microsoft.com/office/drawing/2014/main" id="{654BF0D1-8F1C-442F-9D3F-900B969FB5A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27944" y="3010125"/>
            <a:ext cx="1640812" cy="1209573"/>
          </a:xfrm>
          <a:prstGeom prst="rect">
            <a:avLst/>
          </a:prstGeom>
        </p:spPr>
      </p:pic>
      <p:pic>
        <p:nvPicPr>
          <p:cNvPr id="47" name="Object 48">
            <a:extLst>
              <a:ext uri="{FF2B5EF4-FFF2-40B4-BE49-F238E27FC236}">
                <a16:creationId xmlns:a16="http://schemas.microsoft.com/office/drawing/2014/main" id="{27E9AAD0-7351-4B37-A8B0-989A993083B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840000">
            <a:off x="5086113" y="3892940"/>
            <a:ext cx="1219118" cy="1689693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grpSp>
        <p:nvGrpSpPr>
          <p:cNvPr id="48" name="그룹 1009">
            <a:extLst>
              <a:ext uri="{FF2B5EF4-FFF2-40B4-BE49-F238E27FC236}">
                <a16:creationId xmlns:a16="http://schemas.microsoft.com/office/drawing/2014/main" id="{689F3AEF-B53C-45F1-9499-3D939D8CE123}"/>
              </a:ext>
            </a:extLst>
          </p:cNvPr>
          <p:cNvGrpSpPr/>
          <p:nvPr/>
        </p:nvGrpSpPr>
        <p:grpSpPr>
          <a:xfrm>
            <a:off x="1611104" y="4294617"/>
            <a:ext cx="1124510" cy="1116150"/>
            <a:chOff x="3670077" y="6362046"/>
            <a:chExt cx="1773180" cy="1759997"/>
          </a:xfrm>
        </p:grpSpPr>
        <p:pic>
          <p:nvPicPr>
            <p:cNvPr id="49" name="Object 30">
              <a:extLst>
                <a:ext uri="{FF2B5EF4-FFF2-40B4-BE49-F238E27FC236}">
                  <a16:creationId xmlns:a16="http://schemas.microsoft.com/office/drawing/2014/main" id="{04F0105D-9BAF-4E27-A28F-370A44CEC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70077" y="6362046"/>
              <a:ext cx="1773180" cy="1759997"/>
            </a:xfrm>
            <a:prstGeom prst="rect">
              <a:avLst/>
            </a:prstGeom>
          </p:spPr>
        </p:pic>
      </p:grpSp>
      <p:grpSp>
        <p:nvGrpSpPr>
          <p:cNvPr id="35" name="그룹 1010">
            <a:extLst>
              <a:ext uri="{FF2B5EF4-FFF2-40B4-BE49-F238E27FC236}">
                <a16:creationId xmlns:a16="http://schemas.microsoft.com/office/drawing/2014/main" id="{08F9F67D-ECF4-4F45-ACEC-512580D096D1}"/>
              </a:ext>
            </a:extLst>
          </p:cNvPr>
          <p:cNvGrpSpPr/>
          <p:nvPr/>
        </p:nvGrpSpPr>
        <p:grpSpPr>
          <a:xfrm>
            <a:off x="1581366" y="4437776"/>
            <a:ext cx="1074178" cy="1029308"/>
            <a:chOff x="3641506" y="6481649"/>
            <a:chExt cx="1692220" cy="1692220"/>
          </a:xfrm>
        </p:grpSpPr>
        <p:pic>
          <p:nvPicPr>
            <p:cNvPr id="36" name="Object 33">
              <a:extLst>
                <a:ext uri="{FF2B5EF4-FFF2-40B4-BE49-F238E27FC236}">
                  <a16:creationId xmlns:a16="http://schemas.microsoft.com/office/drawing/2014/main" id="{6B604C80-6AB1-4A3C-BE66-F4D29DDDC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41506" y="6481649"/>
              <a:ext cx="1692220" cy="1692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1353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정답을 맞힌 사람이 직업카드를 가져가고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같은 방식으로 이어서 진행하며 활동 종료 시에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가장 많은 직업카드를 가진 사람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승자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 됩니다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직업카드 탐색게임</a:t>
            </a:r>
          </a:p>
        </p:txBody>
      </p:sp>
      <p:grpSp>
        <p:nvGrpSpPr>
          <p:cNvPr id="46" name="그룹 1002">
            <a:extLst>
              <a:ext uri="{FF2B5EF4-FFF2-40B4-BE49-F238E27FC236}">
                <a16:creationId xmlns:a16="http://schemas.microsoft.com/office/drawing/2014/main" id="{4BE02D20-51DA-44D4-865E-E5115CAA9DAD}"/>
              </a:ext>
            </a:extLst>
          </p:cNvPr>
          <p:cNvGrpSpPr/>
          <p:nvPr/>
        </p:nvGrpSpPr>
        <p:grpSpPr>
          <a:xfrm>
            <a:off x="2997230" y="4713775"/>
            <a:ext cx="1309405" cy="1327127"/>
            <a:chOff x="3583058" y="4982305"/>
            <a:chExt cx="2287929" cy="2318894"/>
          </a:xfrm>
        </p:grpSpPr>
        <p:pic>
          <p:nvPicPr>
            <p:cNvPr id="47" name="Object 5">
              <a:extLst>
                <a:ext uri="{FF2B5EF4-FFF2-40B4-BE49-F238E27FC236}">
                  <a16:creationId xmlns:a16="http://schemas.microsoft.com/office/drawing/2014/main" id="{0CBE5329-F0FB-4BEE-90AB-A4FA9EB80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3058" y="4982305"/>
              <a:ext cx="2287929" cy="2318894"/>
            </a:xfrm>
            <a:prstGeom prst="rect">
              <a:avLst/>
            </a:prstGeom>
          </p:spPr>
        </p:pic>
      </p:grpSp>
      <p:grpSp>
        <p:nvGrpSpPr>
          <p:cNvPr id="48" name="그룹 1010">
            <a:extLst>
              <a:ext uri="{FF2B5EF4-FFF2-40B4-BE49-F238E27FC236}">
                <a16:creationId xmlns:a16="http://schemas.microsoft.com/office/drawing/2014/main" id="{7A73ACBE-A194-46D9-86BF-39BCFF49DF73}"/>
              </a:ext>
            </a:extLst>
          </p:cNvPr>
          <p:cNvGrpSpPr/>
          <p:nvPr/>
        </p:nvGrpSpPr>
        <p:grpSpPr>
          <a:xfrm>
            <a:off x="4248649" y="4885481"/>
            <a:ext cx="1163315" cy="1254248"/>
            <a:chOff x="4521614" y="7088470"/>
            <a:chExt cx="2032666" cy="2191554"/>
          </a:xfrm>
        </p:grpSpPr>
        <p:pic>
          <p:nvPicPr>
            <p:cNvPr id="49" name="Object 33">
              <a:extLst>
                <a:ext uri="{FF2B5EF4-FFF2-40B4-BE49-F238E27FC236}">
                  <a16:creationId xmlns:a16="http://schemas.microsoft.com/office/drawing/2014/main" id="{797CF747-E856-45D7-A39A-00D653FF7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1614" y="7088470"/>
              <a:ext cx="2032666" cy="2191554"/>
            </a:xfrm>
            <a:prstGeom prst="rect">
              <a:avLst/>
            </a:prstGeom>
          </p:spPr>
        </p:pic>
      </p:grpSp>
      <p:pic>
        <p:nvPicPr>
          <p:cNvPr id="50" name="Object 35">
            <a:extLst>
              <a:ext uri="{FF2B5EF4-FFF2-40B4-BE49-F238E27FC236}">
                <a16:creationId xmlns:a16="http://schemas.microsoft.com/office/drawing/2014/main" id="{AE9E61C0-5A47-4303-8D0C-BA061785638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4292" y="5065044"/>
            <a:ext cx="1504357" cy="545057"/>
          </a:xfrm>
          <a:prstGeom prst="rect">
            <a:avLst/>
          </a:prstGeom>
        </p:spPr>
      </p:pic>
      <p:grpSp>
        <p:nvGrpSpPr>
          <p:cNvPr id="51" name="그룹 1011">
            <a:extLst>
              <a:ext uri="{FF2B5EF4-FFF2-40B4-BE49-F238E27FC236}">
                <a16:creationId xmlns:a16="http://schemas.microsoft.com/office/drawing/2014/main" id="{88B34E0F-D9C0-4513-A65D-FCDE976B9117}"/>
              </a:ext>
            </a:extLst>
          </p:cNvPr>
          <p:cNvGrpSpPr/>
          <p:nvPr/>
        </p:nvGrpSpPr>
        <p:grpSpPr>
          <a:xfrm>
            <a:off x="9581819" y="4601827"/>
            <a:ext cx="1163315" cy="1254248"/>
            <a:chOff x="12499945" y="7218632"/>
            <a:chExt cx="2032666" cy="2191554"/>
          </a:xfrm>
        </p:grpSpPr>
        <p:pic>
          <p:nvPicPr>
            <p:cNvPr id="52" name="Object 37">
              <a:extLst>
                <a:ext uri="{FF2B5EF4-FFF2-40B4-BE49-F238E27FC236}">
                  <a16:creationId xmlns:a16="http://schemas.microsoft.com/office/drawing/2014/main" id="{4DF97698-8B17-4F0D-90F3-8D071FC76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499945" y="7218632"/>
              <a:ext cx="2032666" cy="2191554"/>
            </a:xfrm>
            <a:prstGeom prst="rect">
              <a:avLst/>
            </a:prstGeom>
          </p:spPr>
        </p:pic>
      </p:grpSp>
      <p:grpSp>
        <p:nvGrpSpPr>
          <p:cNvPr id="53" name="그룹 1012">
            <a:extLst>
              <a:ext uri="{FF2B5EF4-FFF2-40B4-BE49-F238E27FC236}">
                <a16:creationId xmlns:a16="http://schemas.microsoft.com/office/drawing/2014/main" id="{29F8023F-955F-4AED-9D20-BB13A8E87AE8}"/>
              </a:ext>
            </a:extLst>
          </p:cNvPr>
          <p:cNvGrpSpPr/>
          <p:nvPr/>
        </p:nvGrpSpPr>
        <p:grpSpPr>
          <a:xfrm>
            <a:off x="9582579" y="2899405"/>
            <a:ext cx="1163315" cy="1254248"/>
            <a:chOff x="12499945" y="4871429"/>
            <a:chExt cx="2032666" cy="2191554"/>
          </a:xfrm>
        </p:grpSpPr>
        <p:pic>
          <p:nvPicPr>
            <p:cNvPr id="54" name="Object 40">
              <a:extLst>
                <a:ext uri="{FF2B5EF4-FFF2-40B4-BE49-F238E27FC236}">
                  <a16:creationId xmlns:a16="http://schemas.microsoft.com/office/drawing/2014/main" id="{41E8F588-0C3D-4B42-A335-150A571E1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499945" y="4871429"/>
              <a:ext cx="2032666" cy="2191554"/>
            </a:xfrm>
            <a:prstGeom prst="rect">
              <a:avLst/>
            </a:prstGeom>
          </p:spPr>
        </p:pic>
      </p:grpSp>
      <p:pic>
        <p:nvPicPr>
          <p:cNvPr id="55" name="Object 42">
            <a:extLst>
              <a:ext uri="{FF2B5EF4-FFF2-40B4-BE49-F238E27FC236}">
                <a16:creationId xmlns:a16="http://schemas.microsoft.com/office/drawing/2014/main" id="{1A663861-C381-4AEA-A2BC-447186EB321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71887" y="2771461"/>
            <a:ext cx="1205373" cy="736337"/>
          </a:xfrm>
          <a:prstGeom prst="rect">
            <a:avLst/>
          </a:prstGeom>
        </p:spPr>
      </p:pic>
      <p:pic>
        <p:nvPicPr>
          <p:cNvPr id="58" name="Object 45">
            <a:extLst>
              <a:ext uri="{FF2B5EF4-FFF2-40B4-BE49-F238E27FC236}">
                <a16:creationId xmlns:a16="http://schemas.microsoft.com/office/drawing/2014/main" id="{6DBD176B-5652-47C4-BFAB-683A7F61919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69334" y="4913021"/>
            <a:ext cx="793925" cy="1094483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pic>
        <p:nvPicPr>
          <p:cNvPr id="61" name="Object 49">
            <a:extLst>
              <a:ext uri="{FF2B5EF4-FFF2-40B4-BE49-F238E27FC236}">
                <a16:creationId xmlns:a16="http://schemas.microsoft.com/office/drawing/2014/main" id="{4A35F77F-1F37-4BC6-B198-28F0D6658D86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71384" y="4715005"/>
            <a:ext cx="818257" cy="113467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pic>
        <p:nvPicPr>
          <p:cNvPr id="64" name="Object 53">
            <a:extLst>
              <a:ext uri="{FF2B5EF4-FFF2-40B4-BE49-F238E27FC236}">
                <a16:creationId xmlns:a16="http://schemas.microsoft.com/office/drawing/2014/main" id="{22F56B8D-BEDE-4145-9302-4AA62BB5137E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49692" y="4713775"/>
            <a:ext cx="818257" cy="113704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D70E3BFB-9CA1-45B4-848A-537D8F67B7C5}"/>
              </a:ext>
            </a:extLst>
          </p:cNvPr>
          <p:cNvGrpSpPr/>
          <p:nvPr/>
        </p:nvGrpSpPr>
        <p:grpSpPr>
          <a:xfrm>
            <a:off x="7430729" y="2915808"/>
            <a:ext cx="1972657" cy="1196595"/>
            <a:chOff x="6147886" y="2831429"/>
            <a:chExt cx="2303327" cy="1397176"/>
          </a:xfrm>
        </p:grpSpPr>
        <p:pic>
          <p:nvPicPr>
            <p:cNvPr id="69" name="Object 57">
              <a:extLst>
                <a:ext uri="{FF2B5EF4-FFF2-40B4-BE49-F238E27FC236}">
                  <a16:creationId xmlns:a16="http://schemas.microsoft.com/office/drawing/2014/main" id="{58EB4796-B89C-4D43-9D9B-73C0878B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47886" y="2831429"/>
              <a:ext cx="1009572" cy="1397176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2" name="Object 61">
              <a:extLst>
                <a:ext uri="{FF2B5EF4-FFF2-40B4-BE49-F238E27FC236}">
                  <a16:creationId xmlns:a16="http://schemas.microsoft.com/office/drawing/2014/main" id="{25F0D30D-0C92-4626-8746-F1EC52996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03485" y="2831429"/>
              <a:ext cx="1001566" cy="1383626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5" name="Object 65">
              <a:extLst>
                <a:ext uri="{FF2B5EF4-FFF2-40B4-BE49-F238E27FC236}">
                  <a16:creationId xmlns:a16="http://schemas.microsoft.com/office/drawing/2014/main" id="{BCBA2B4A-48DB-42D7-83D6-B0D476DD8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51077" y="2831429"/>
              <a:ext cx="1000136" cy="1390476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</p:grpSp>
      <p:grpSp>
        <p:nvGrpSpPr>
          <p:cNvPr id="65" name="그룹 1019">
            <a:extLst>
              <a:ext uri="{FF2B5EF4-FFF2-40B4-BE49-F238E27FC236}">
                <a16:creationId xmlns:a16="http://schemas.microsoft.com/office/drawing/2014/main" id="{BC28F11A-9E6C-4FE6-AD90-551E91C59D03}"/>
              </a:ext>
            </a:extLst>
          </p:cNvPr>
          <p:cNvGrpSpPr/>
          <p:nvPr/>
        </p:nvGrpSpPr>
        <p:grpSpPr>
          <a:xfrm>
            <a:off x="7244253" y="2801144"/>
            <a:ext cx="2397532" cy="1428930"/>
            <a:chOff x="8606940" y="4646195"/>
            <a:chExt cx="4097776" cy="2442275"/>
          </a:xfrm>
        </p:grpSpPr>
        <p:pic>
          <p:nvPicPr>
            <p:cNvPr id="66" name="Object 68">
              <a:extLst>
                <a:ext uri="{FF2B5EF4-FFF2-40B4-BE49-F238E27FC236}">
                  <a16:creationId xmlns:a16="http://schemas.microsoft.com/office/drawing/2014/main" id="{79E00545-B48C-4058-8D5F-4804230A6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06940" y="4646195"/>
              <a:ext cx="4097776" cy="2442275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E5901320-5A6E-4C9E-AC85-FC6F43868AA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8" y="2745833"/>
            <a:ext cx="6185895" cy="167169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BBD0C85-81FB-487E-8431-EF61C0E0FCB4}"/>
              </a:ext>
            </a:extLst>
          </p:cNvPr>
          <p:cNvSpPr txBox="1"/>
          <p:nvPr/>
        </p:nvSpPr>
        <p:spPr>
          <a:xfrm>
            <a:off x="939404" y="3458644"/>
            <a:ext cx="569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운송장비정비원</a:t>
            </a:r>
            <a:r>
              <a:rPr lang="en-US" altLang="ko-KR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, </a:t>
            </a:r>
            <a:r>
              <a:rPr lang="ko-KR" altLang="en-US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가전제품수리원</a:t>
            </a:r>
            <a:r>
              <a:rPr lang="en-US" altLang="ko-KR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, </a:t>
            </a:r>
            <a:r>
              <a:rPr lang="ko-KR" altLang="en-US" dirty="0" err="1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드론조종사</a:t>
            </a:r>
            <a:r>
              <a:rPr lang="en-US" altLang="ko-KR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, </a:t>
            </a:r>
            <a:r>
              <a:rPr lang="ko-KR" altLang="en-US" dirty="0" err="1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경영컨설턴트</a:t>
            </a:r>
            <a:endParaRPr lang="en-US" altLang="ko-KR" dirty="0">
              <a:latin typeface="THE썸머캠프" panose="02020603020101020101" pitchFamily="18" charset="-127"/>
              <a:ea typeface="THE썸머캠프" panose="02020603020101020101" pitchFamily="18" charset="-127"/>
              <a:cs typeface="THE썸머캠프" panose="02020603020101020101" pitchFamily="18" charset="-12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273509D-F6B3-495C-9834-993D2B40F180}"/>
              </a:ext>
            </a:extLst>
          </p:cNvPr>
          <p:cNvSpPr txBox="1"/>
          <p:nvPr/>
        </p:nvSpPr>
        <p:spPr>
          <a:xfrm>
            <a:off x="760964" y="3067172"/>
            <a:ext cx="762732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E4A3BFC-4F79-4781-83DC-7D5BE8EBF8CF}"/>
              </a:ext>
            </a:extLst>
          </p:cNvPr>
          <p:cNvSpPr txBox="1"/>
          <p:nvPr/>
        </p:nvSpPr>
        <p:spPr>
          <a:xfrm>
            <a:off x="4130404" y="4255571"/>
            <a:ext cx="3322589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활동지에 적어보세요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144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1. 4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조로 모둠을 구성하고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직업카드를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고루 나눠 가집니다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직업카드 </a:t>
            </a:r>
            <a:r>
              <a:rPr lang="ko-KR" altLang="en-US" sz="2400" b="1" dirty="0" err="1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매칭게임</a:t>
            </a:r>
            <a:endParaRPr lang="ko-KR" altLang="en-US" sz="2400" b="1" dirty="0">
              <a:solidFill>
                <a:srgbClr val="4CAFA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20" name="그룹 1009">
            <a:extLst>
              <a:ext uri="{FF2B5EF4-FFF2-40B4-BE49-F238E27FC236}">
                <a16:creationId xmlns:a16="http://schemas.microsoft.com/office/drawing/2014/main" id="{D082D6F7-CAF6-47E8-8A34-47281A35522F}"/>
              </a:ext>
            </a:extLst>
          </p:cNvPr>
          <p:cNvGrpSpPr/>
          <p:nvPr/>
        </p:nvGrpSpPr>
        <p:grpSpPr>
          <a:xfrm>
            <a:off x="2502989" y="2502787"/>
            <a:ext cx="1242567" cy="1339695"/>
            <a:chOff x="4081190" y="4642857"/>
            <a:chExt cx="2032666" cy="2191554"/>
          </a:xfrm>
        </p:grpSpPr>
        <p:pic>
          <p:nvPicPr>
            <p:cNvPr id="121" name="Object 30">
              <a:extLst>
                <a:ext uri="{FF2B5EF4-FFF2-40B4-BE49-F238E27FC236}">
                  <a16:creationId xmlns:a16="http://schemas.microsoft.com/office/drawing/2014/main" id="{6D479CFA-0C71-45D4-8ABE-491417AA8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1190" y="4642857"/>
              <a:ext cx="2032666" cy="2191554"/>
            </a:xfrm>
            <a:prstGeom prst="rect">
              <a:avLst/>
            </a:prstGeom>
          </p:spPr>
        </p:pic>
      </p:grpSp>
      <p:grpSp>
        <p:nvGrpSpPr>
          <p:cNvPr id="122" name="그룹 1010">
            <a:extLst>
              <a:ext uri="{FF2B5EF4-FFF2-40B4-BE49-F238E27FC236}">
                <a16:creationId xmlns:a16="http://schemas.microsoft.com/office/drawing/2014/main" id="{05BBACA0-878D-44D5-8776-437D0DE5C6FC}"/>
              </a:ext>
            </a:extLst>
          </p:cNvPr>
          <p:cNvGrpSpPr/>
          <p:nvPr/>
        </p:nvGrpSpPr>
        <p:grpSpPr>
          <a:xfrm>
            <a:off x="2502989" y="4588737"/>
            <a:ext cx="1242567" cy="1339695"/>
            <a:chOff x="4081190" y="7036602"/>
            <a:chExt cx="2032666" cy="2191554"/>
          </a:xfrm>
        </p:grpSpPr>
        <p:pic>
          <p:nvPicPr>
            <p:cNvPr id="123" name="Object 33">
              <a:extLst>
                <a:ext uri="{FF2B5EF4-FFF2-40B4-BE49-F238E27FC236}">
                  <a16:creationId xmlns:a16="http://schemas.microsoft.com/office/drawing/2014/main" id="{A1830969-2ADB-45EF-A529-47957B440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1190" y="7036602"/>
              <a:ext cx="2032666" cy="2191554"/>
            </a:xfrm>
            <a:prstGeom prst="rect">
              <a:avLst/>
            </a:prstGeom>
          </p:spPr>
        </p:pic>
      </p:grpSp>
      <p:grpSp>
        <p:nvGrpSpPr>
          <p:cNvPr id="124" name="그룹 1011">
            <a:extLst>
              <a:ext uri="{FF2B5EF4-FFF2-40B4-BE49-F238E27FC236}">
                <a16:creationId xmlns:a16="http://schemas.microsoft.com/office/drawing/2014/main" id="{12891FF8-D6BA-422B-95BA-B72C5D7DBE77}"/>
              </a:ext>
            </a:extLst>
          </p:cNvPr>
          <p:cNvGrpSpPr/>
          <p:nvPr/>
        </p:nvGrpSpPr>
        <p:grpSpPr>
          <a:xfrm>
            <a:off x="8394010" y="4590712"/>
            <a:ext cx="1242567" cy="1339695"/>
            <a:chOff x="13113715" y="7028156"/>
            <a:chExt cx="2032666" cy="2191554"/>
          </a:xfrm>
        </p:grpSpPr>
        <p:pic>
          <p:nvPicPr>
            <p:cNvPr id="125" name="Object 36">
              <a:extLst>
                <a:ext uri="{FF2B5EF4-FFF2-40B4-BE49-F238E27FC236}">
                  <a16:creationId xmlns:a16="http://schemas.microsoft.com/office/drawing/2014/main" id="{069A2704-E3B7-4E7C-A075-AE3F62E84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13715" y="7028156"/>
              <a:ext cx="2032666" cy="2191554"/>
            </a:xfrm>
            <a:prstGeom prst="rect">
              <a:avLst/>
            </a:prstGeom>
          </p:spPr>
        </p:pic>
      </p:grpSp>
      <p:grpSp>
        <p:nvGrpSpPr>
          <p:cNvPr id="126" name="그룹 1012">
            <a:extLst>
              <a:ext uri="{FF2B5EF4-FFF2-40B4-BE49-F238E27FC236}">
                <a16:creationId xmlns:a16="http://schemas.microsoft.com/office/drawing/2014/main" id="{68B92BAF-1FF7-4A52-A730-850167ACC049}"/>
              </a:ext>
            </a:extLst>
          </p:cNvPr>
          <p:cNvGrpSpPr/>
          <p:nvPr/>
        </p:nvGrpSpPr>
        <p:grpSpPr>
          <a:xfrm>
            <a:off x="8402643" y="2502786"/>
            <a:ext cx="1242567" cy="1339695"/>
            <a:chOff x="13113715" y="4642857"/>
            <a:chExt cx="2032666" cy="2191554"/>
          </a:xfrm>
        </p:grpSpPr>
        <p:pic>
          <p:nvPicPr>
            <p:cNvPr id="127" name="Object 39">
              <a:extLst>
                <a:ext uri="{FF2B5EF4-FFF2-40B4-BE49-F238E27FC236}">
                  <a16:creationId xmlns:a16="http://schemas.microsoft.com/office/drawing/2014/main" id="{D0BCCFCF-B0B7-420B-BEDD-4C1569587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13715" y="4642857"/>
              <a:ext cx="2032666" cy="2191554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3A1F80BE-5314-4444-B634-3A4FEDCA79AF}"/>
              </a:ext>
            </a:extLst>
          </p:cNvPr>
          <p:cNvGrpSpPr/>
          <p:nvPr/>
        </p:nvGrpSpPr>
        <p:grpSpPr>
          <a:xfrm>
            <a:off x="4060296" y="2418660"/>
            <a:ext cx="1621367" cy="1250308"/>
            <a:chOff x="4060296" y="2375204"/>
            <a:chExt cx="2357229" cy="1817764"/>
          </a:xfrm>
        </p:grpSpPr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A061BC5D-FFA2-4618-B1E9-A0A3E80F3EB9}"/>
                </a:ext>
              </a:extLst>
            </p:cNvPr>
            <p:cNvSpPr/>
            <p:nvPr/>
          </p:nvSpPr>
          <p:spPr>
            <a:xfrm>
              <a:off x="4060296" y="2375204"/>
              <a:ext cx="1035631" cy="1427896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FC036F10-C52C-4DEA-AE10-71262C574ACC}"/>
                </a:ext>
              </a:extLst>
            </p:cNvPr>
            <p:cNvSpPr/>
            <p:nvPr/>
          </p:nvSpPr>
          <p:spPr>
            <a:xfrm>
              <a:off x="4323738" y="2375204"/>
              <a:ext cx="1035631" cy="1427896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3A1EE5CD-FEF0-411F-A0ED-E12255326361}"/>
                </a:ext>
              </a:extLst>
            </p:cNvPr>
            <p:cNvSpPr/>
            <p:nvPr/>
          </p:nvSpPr>
          <p:spPr>
            <a:xfrm>
              <a:off x="4587180" y="2375204"/>
              <a:ext cx="1035631" cy="1427896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CC03A3CC-1B85-4D81-849C-AE67DF791786}"/>
                </a:ext>
              </a:extLst>
            </p:cNvPr>
            <p:cNvSpPr/>
            <p:nvPr/>
          </p:nvSpPr>
          <p:spPr>
            <a:xfrm>
              <a:off x="4850622" y="2375204"/>
              <a:ext cx="1035631" cy="1427896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78229488-DE2F-4EDE-ABC7-D47C3CC2C82A}"/>
                </a:ext>
              </a:extLst>
            </p:cNvPr>
            <p:cNvSpPr/>
            <p:nvPr/>
          </p:nvSpPr>
          <p:spPr>
            <a:xfrm>
              <a:off x="5114064" y="2375204"/>
              <a:ext cx="1035631" cy="1427896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직사각형 101">
              <a:extLst>
                <a:ext uri="{FF2B5EF4-FFF2-40B4-BE49-F238E27FC236}">
                  <a16:creationId xmlns:a16="http://schemas.microsoft.com/office/drawing/2014/main" id="{171F6FBA-7EBE-450C-A14B-3309304B05F0}"/>
                </a:ext>
              </a:extLst>
            </p:cNvPr>
            <p:cNvSpPr/>
            <p:nvPr/>
          </p:nvSpPr>
          <p:spPr>
            <a:xfrm>
              <a:off x="5377504" y="2375204"/>
              <a:ext cx="1035631" cy="1427896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직사각형 102">
              <a:extLst>
                <a:ext uri="{FF2B5EF4-FFF2-40B4-BE49-F238E27FC236}">
                  <a16:creationId xmlns:a16="http://schemas.microsoft.com/office/drawing/2014/main" id="{668E127E-3FF8-48FD-8DAE-0AEFE4B841AD}"/>
                </a:ext>
              </a:extLst>
            </p:cNvPr>
            <p:cNvSpPr/>
            <p:nvPr/>
          </p:nvSpPr>
          <p:spPr>
            <a:xfrm>
              <a:off x="4067170" y="2765072"/>
              <a:ext cx="1035631" cy="1427896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직사각형 103">
              <a:extLst>
                <a:ext uri="{FF2B5EF4-FFF2-40B4-BE49-F238E27FC236}">
                  <a16:creationId xmlns:a16="http://schemas.microsoft.com/office/drawing/2014/main" id="{282F4555-F2CD-4944-9F7B-0AA527E4B126}"/>
                </a:ext>
              </a:extLst>
            </p:cNvPr>
            <p:cNvSpPr/>
            <p:nvPr/>
          </p:nvSpPr>
          <p:spPr>
            <a:xfrm>
              <a:off x="4330115" y="2765072"/>
              <a:ext cx="1035631" cy="1427896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69CEE936-6782-4EA9-AD61-AC3A77E360E8}"/>
                </a:ext>
              </a:extLst>
            </p:cNvPr>
            <p:cNvSpPr/>
            <p:nvPr/>
          </p:nvSpPr>
          <p:spPr>
            <a:xfrm>
              <a:off x="4593060" y="2765072"/>
              <a:ext cx="1035631" cy="1427896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직사각형 105">
              <a:extLst>
                <a:ext uri="{FF2B5EF4-FFF2-40B4-BE49-F238E27FC236}">
                  <a16:creationId xmlns:a16="http://schemas.microsoft.com/office/drawing/2014/main" id="{ECFA668C-F57D-4DC4-82EF-C68A6115DF49}"/>
                </a:ext>
              </a:extLst>
            </p:cNvPr>
            <p:cNvSpPr/>
            <p:nvPr/>
          </p:nvSpPr>
          <p:spPr>
            <a:xfrm>
              <a:off x="4856005" y="2765072"/>
              <a:ext cx="1035631" cy="1427896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id="{835A3E3F-EA71-4B93-B8D7-E2970282E3BA}"/>
                </a:ext>
              </a:extLst>
            </p:cNvPr>
            <p:cNvSpPr/>
            <p:nvPr/>
          </p:nvSpPr>
          <p:spPr>
            <a:xfrm>
              <a:off x="5118950" y="2765072"/>
              <a:ext cx="1035631" cy="1427896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id="{E5498E4F-6369-4695-A6E8-91D865EB995F}"/>
                </a:ext>
              </a:extLst>
            </p:cNvPr>
            <p:cNvSpPr/>
            <p:nvPr/>
          </p:nvSpPr>
          <p:spPr>
            <a:xfrm>
              <a:off x="5381894" y="2765072"/>
              <a:ext cx="1035631" cy="1427896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7B3D1564-656F-467A-B90C-DAE29FCA718E}"/>
              </a:ext>
            </a:extLst>
          </p:cNvPr>
          <p:cNvGrpSpPr/>
          <p:nvPr/>
        </p:nvGrpSpPr>
        <p:grpSpPr>
          <a:xfrm>
            <a:off x="6373539" y="4583806"/>
            <a:ext cx="1621367" cy="1250308"/>
            <a:chOff x="4060296" y="2375204"/>
            <a:chExt cx="2357229" cy="1817764"/>
          </a:xfrm>
        </p:grpSpPr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A573BD83-3E2D-4442-907B-26748E7448E7}"/>
                </a:ext>
              </a:extLst>
            </p:cNvPr>
            <p:cNvSpPr/>
            <p:nvPr/>
          </p:nvSpPr>
          <p:spPr>
            <a:xfrm>
              <a:off x="4060296" y="2375204"/>
              <a:ext cx="1035631" cy="1427896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직사각형 111">
              <a:extLst>
                <a:ext uri="{FF2B5EF4-FFF2-40B4-BE49-F238E27FC236}">
                  <a16:creationId xmlns:a16="http://schemas.microsoft.com/office/drawing/2014/main" id="{FD32498F-91A9-4088-A9EF-FEBFD65F509A}"/>
                </a:ext>
              </a:extLst>
            </p:cNvPr>
            <p:cNvSpPr/>
            <p:nvPr/>
          </p:nvSpPr>
          <p:spPr>
            <a:xfrm>
              <a:off x="4323738" y="2375204"/>
              <a:ext cx="1035631" cy="1427896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직사각형 112">
              <a:extLst>
                <a:ext uri="{FF2B5EF4-FFF2-40B4-BE49-F238E27FC236}">
                  <a16:creationId xmlns:a16="http://schemas.microsoft.com/office/drawing/2014/main" id="{E04BC457-99A0-4492-9214-792F968794B5}"/>
                </a:ext>
              </a:extLst>
            </p:cNvPr>
            <p:cNvSpPr/>
            <p:nvPr/>
          </p:nvSpPr>
          <p:spPr>
            <a:xfrm>
              <a:off x="4587180" y="2375204"/>
              <a:ext cx="1035631" cy="1427896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직사각형 113">
              <a:extLst>
                <a:ext uri="{FF2B5EF4-FFF2-40B4-BE49-F238E27FC236}">
                  <a16:creationId xmlns:a16="http://schemas.microsoft.com/office/drawing/2014/main" id="{B793E04E-A045-4C2D-B904-3D269F677779}"/>
                </a:ext>
              </a:extLst>
            </p:cNvPr>
            <p:cNvSpPr/>
            <p:nvPr/>
          </p:nvSpPr>
          <p:spPr>
            <a:xfrm>
              <a:off x="4850622" y="2375204"/>
              <a:ext cx="1035631" cy="1427896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직사각형 114">
              <a:extLst>
                <a:ext uri="{FF2B5EF4-FFF2-40B4-BE49-F238E27FC236}">
                  <a16:creationId xmlns:a16="http://schemas.microsoft.com/office/drawing/2014/main" id="{2C6B64EC-F88A-4078-A3C3-3BB2663E95FA}"/>
                </a:ext>
              </a:extLst>
            </p:cNvPr>
            <p:cNvSpPr/>
            <p:nvPr/>
          </p:nvSpPr>
          <p:spPr>
            <a:xfrm>
              <a:off x="5114064" y="2375204"/>
              <a:ext cx="1035631" cy="1427896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직사각형 115">
              <a:extLst>
                <a:ext uri="{FF2B5EF4-FFF2-40B4-BE49-F238E27FC236}">
                  <a16:creationId xmlns:a16="http://schemas.microsoft.com/office/drawing/2014/main" id="{A99B46DD-A263-4F0E-ABBC-630CDB6574AB}"/>
                </a:ext>
              </a:extLst>
            </p:cNvPr>
            <p:cNvSpPr/>
            <p:nvPr/>
          </p:nvSpPr>
          <p:spPr>
            <a:xfrm>
              <a:off x="5377504" y="2375204"/>
              <a:ext cx="1035631" cy="1427896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직사각형 116">
              <a:extLst>
                <a:ext uri="{FF2B5EF4-FFF2-40B4-BE49-F238E27FC236}">
                  <a16:creationId xmlns:a16="http://schemas.microsoft.com/office/drawing/2014/main" id="{7DB4EA53-CE48-4FCA-AF88-394A6761DFD9}"/>
                </a:ext>
              </a:extLst>
            </p:cNvPr>
            <p:cNvSpPr/>
            <p:nvPr/>
          </p:nvSpPr>
          <p:spPr>
            <a:xfrm>
              <a:off x="4067170" y="2765072"/>
              <a:ext cx="1035631" cy="1427896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직사각형 117">
              <a:extLst>
                <a:ext uri="{FF2B5EF4-FFF2-40B4-BE49-F238E27FC236}">
                  <a16:creationId xmlns:a16="http://schemas.microsoft.com/office/drawing/2014/main" id="{7D9D80CD-CAFF-4319-9025-EEB6ED7B0ED0}"/>
                </a:ext>
              </a:extLst>
            </p:cNvPr>
            <p:cNvSpPr/>
            <p:nvPr/>
          </p:nvSpPr>
          <p:spPr>
            <a:xfrm>
              <a:off x="4330115" y="2765072"/>
              <a:ext cx="1035631" cy="1427896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직사각형 118">
              <a:extLst>
                <a:ext uri="{FF2B5EF4-FFF2-40B4-BE49-F238E27FC236}">
                  <a16:creationId xmlns:a16="http://schemas.microsoft.com/office/drawing/2014/main" id="{3C6B41FA-AAA9-44BE-ABAE-E415A6149843}"/>
                </a:ext>
              </a:extLst>
            </p:cNvPr>
            <p:cNvSpPr/>
            <p:nvPr/>
          </p:nvSpPr>
          <p:spPr>
            <a:xfrm>
              <a:off x="4593060" y="2765072"/>
              <a:ext cx="1035631" cy="1427896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>
              <a:extLst>
                <a:ext uri="{FF2B5EF4-FFF2-40B4-BE49-F238E27FC236}">
                  <a16:creationId xmlns:a16="http://schemas.microsoft.com/office/drawing/2014/main" id="{A20FC031-5F00-44D0-99C1-45BFA6EC1518}"/>
                </a:ext>
              </a:extLst>
            </p:cNvPr>
            <p:cNvSpPr/>
            <p:nvPr/>
          </p:nvSpPr>
          <p:spPr>
            <a:xfrm>
              <a:off x="4856005" y="2765072"/>
              <a:ext cx="1035631" cy="1427896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>
              <a:extLst>
                <a:ext uri="{FF2B5EF4-FFF2-40B4-BE49-F238E27FC236}">
                  <a16:creationId xmlns:a16="http://schemas.microsoft.com/office/drawing/2014/main" id="{0A7EAEA7-E92B-492A-9E8C-1CF6CDCFF47C}"/>
                </a:ext>
              </a:extLst>
            </p:cNvPr>
            <p:cNvSpPr/>
            <p:nvPr/>
          </p:nvSpPr>
          <p:spPr>
            <a:xfrm>
              <a:off x="5118950" y="2765072"/>
              <a:ext cx="1035631" cy="1427896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>
              <a:extLst>
                <a:ext uri="{FF2B5EF4-FFF2-40B4-BE49-F238E27FC236}">
                  <a16:creationId xmlns:a16="http://schemas.microsoft.com/office/drawing/2014/main" id="{45C52777-E208-40A2-98AB-5462BD57FC2B}"/>
                </a:ext>
              </a:extLst>
            </p:cNvPr>
            <p:cNvSpPr/>
            <p:nvPr/>
          </p:nvSpPr>
          <p:spPr>
            <a:xfrm>
              <a:off x="5381894" y="2765072"/>
              <a:ext cx="1035631" cy="1427896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7" name="그룹 206">
            <a:extLst>
              <a:ext uri="{FF2B5EF4-FFF2-40B4-BE49-F238E27FC236}">
                <a16:creationId xmlns:a16="http://schemas.microsoft.com/office/drawing/2014/main" id="{7AF1C024-C3D2-4A62-9FAB-1F754CF29453}"/>
              </a:ext>
            </a:extLst>
          </p:cNvPr>
          <p:cNvGrpSpPr/>
          <p:nvPr/>
        </p:nvGrpSpPr>
        <p:grpSpPr>
          <a:xfrm>
            <a:off x="4034608" y="4583806"/>
            <a:ext cx="1621367" cy="1250308"/>
            <a:chOff x="4060296" y="2375204"/>
            <a:chExt cx="2357229" cy="1817764"/>
          </a:xfrm>
        </p:grpSpPr>
        <p:sp>
          <p:nvSpPr>
            <p:cNvPr id="208" name="직사각형 207">
              <a:extLst>
                <a:ext uri="{FF2B5EF4-FFF2-40B4-BE49-F238E27FC236}">
                  <a16:creationId xmlns:a16="http://schemas.microsoft.com/office/drawing/2014/main" id="{74431538-5C9F-46BB-8440-8333C34EE185}"/>
                </a:ext>
              </a:extLst>
            </p:cNvPr>
            <p:cNvSpPr/>
            <p:nvPr/>
          </p:nvSpPr>
          <p:spPr>
            <a:xfrm>
              <a:off x="4060296" y="2375204"/>
              <a:ext cx="1035631" cy="1427896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>
              <a:extLst>
                <a:ext uri="{FF2B5EF4-FFF2-40B4-BE49-F238E27FC236}">
                  <a16:creationId xmlns:a16="http://schemas.microsoft.com/office/drawing/2014/main" id="{7091BACD-E0DB-40BB-AD07-5E9F6EFB44A9}"/>
                </a:ext>
              </a:extLst>
            </p:cNvPr>
            <p:cNvSpPr/>
            <p:nvPr/>
          </p:nvSpPr>
          <p:spPr>
            <a:xfrm>
              <a:off x="4323738" y="2375204"/>
              <a:ext cx="1035631" cy="1427896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>
              <a:extLst>
                <a:ext uri="{FF2B5EF4-FFF2-40B4-BE49-F238E27FC236}">
                  <a16:creationId xmlns:a16="http://schemas.microsoft.com/office/drawing/2014/main" id="{388FC4B3-B6A2-49AB-AED4-763AF0523C3F}"/>
                </a:ext>
              </a:extLst>
            </p:cNvPr>
            <p:cNvSpPr/>
            <p:nvPr/>
          </p:nvSpPr>
          <p:spPr>
            <a:xfrm>
              <a:off x="4587180" y="2375204"/>
              <a:ext cx="1035631" cy="1427896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>
              <a:extLst>
                <a:ext uri="{FF2B5EF4-FFF2-40B4-BE49-F238E27FC236}">
                  <a16:creationId xmlns:a16="http://schemas.microsoft.com/office/drawing/2014/main" id="{C219BD1B-AA0B-41E9-A95E-0DC21FAE4E16}"/>
                </a:ext>
              </a:extLst>
            </p:cNvPr>
            <p:cNvSpPr/>
            <p:nvPr/>
          </p:nvSpPr>
          <p:spPr>
            <a:xfrm>
              <a:off x="4850622" y="2375204"/>
              <a:ext cx="1035631" cy="1427896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" name="직사각형 211">
              <a:extLst>
                <a:ext uri="{FF2B5EF4-FFF2-40B4-BE49-F238E27FC236}">
                  <a16:creationId xmlns:a16="http://schemas.microsoft.com/office/drawing/2014/main" id="{9551B829-69D5-4F75-B85E-2B47AA48B17C}"/>
                </a:ext>
              </a:extLst>
            </p:cNvPr>
            <p:cNvSpPr/>
            <p:nvPr/>
          </p:nvSpPr>
          <p:spPr>
            <a:xfrm>
              <a:off x="5114064" y="2375204"/>
              <a:ext cx="1035631" cy="1427896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>
              <a:extLst>
                <a:ext uri="{FF2B5EF4-FFF2-40B4-BE49-F238E27FC236}">
                  <a16:creationId xmlns:a16="http://schemas.microsoft.com/office/drawing/2014/main" id="{F94A1E2B-7484-41C1-B5FB-B240418669EF}"/>
                </a:ext>
              </a:extLst>
            </p:cNvPr>
            <p:cNvSpPr/>
            <p:nvPr/>
          </p:nvSpPr>
          <p:spPr>
            <a:xfrm>
              <a:off x="5377504" y="2375204"/>
              <a:ext cx="1035631" cy="1427896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>
              <a:extLst>
                <a:ext uri="{FF2B5EF4-FFF2-40B4-BE49-F238E27FC236}">
                  <a16:creationId xmlns:a16="http://schemas.microsoft.com/office/drawing/2014/main" id="{413E0A21-A55A-4DE0-A6B6-3FB6CA397434}"/>
                </a:ext>
              </a:extLst>
            </p:cNvPr>
            <p:cNvSpPr/>
            <p:nvPr/>
          </p:nvSpPr>
          <p:spPr>
            <a:xfrm>
              <a:off x="4067170" y="2765072"/>
              <a:ext cx="1035631" cy="1427896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>
              <a:extLst>
                <a:ext uri="{FF2B5EF4-FFF2-40B4-BE49-F238E27FC236}">
                  <a16:creationId xmlns:a16="http://schemas.microsoft.com/office/drawing/2014/main" id="{87F6BA96-5C30-425A-8FDE-61991EAE0DC5}"/>
                </a:ext>
              </a:extLst>
            </p:cNvPr>
            <p:cNvSpPr/>
            <p:nvPr/>
          </p:nvSpPr>
          <p:spPr>
            <a:xfrm>
              <a:off x="4330115" y="2765072"/>
              <a:ext cx="1035631" cy="1427896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>
              <a:extLst>
                <a:ext uri="{FF2B5EF4-FFF2-40B4-BE49-F238E27FC236}">
                  <a16:creationId xmlns:a16="http://schemas.microsoft.com/office/drawing/2014/main" id="{A7E0CED6-4790-44E3-8BBF-3BC9B6D230B2}"/>
                </a:ext>
              </a:extLst>
            </p:cNvPr>
            <p:cNvSpPr/>
            <p:nvPr/>
          </p:nvSpPr>
          <p:spPr>
            <a:xfrm>
              <a:off x="4593060" y="2765072"/>
              <a:ext cx="1035631" cy="1427896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>
              <a:extLst>
                <a:ext uri="{FF2B5EF4-FFF2-40B4-BE49-F238E27FC236}">
                  <a16:creationId xmlns:a16="http://schemas.microsoft.com/office/drawing/2014/main" id="{2F306C24-994B-401E-B252-146673908060}"/>
                </a:ext>
              </a:extLst>
            </p:cNvPr>
            <p:cNvSpPr/>
            <p:nvPr/>
          </p:nvSpPr>
          <p:spPr>
            <a:xfrm>
              <a:off x="4856005" y="2765072"/>
              <a:ext cx="1035631" cy="1427896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>
              <a:extLst>
                <a:ext uri="{FF2B5EF4-FFF2-40B4-BE49-F238E27FC236}">
                  <a16:creationId xmlns:a16="http://schemas.microsoft.com/office/drawing/2014/main" id="{9DEAC20B-5088-4000-B978-6ECDC6BEC434}"/>
                </a:ext>
              </a:extLst>
            </p:cNvPr>
            <p:cNvSpPr/>
            <p:nvPr/>
          </p:nvSpPr>
          <p:spPr>
            <a:xfrm>
              <a:off x="5118950" y="2765072"/>
              <a:ext cx="1035631" cy="1427896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>
              <a:extLst>
                <a:ext uri="{FF2B5EF4-FFF2-40B4-BE49-F238E27FC236}">
                  <a16:creationId xmlns:a16="http://schemas.microsoft.com/office/drawing/2014/main" id="{6692CA33-4C43-43B6-924B-91E3E3089B28}"/>
                </a:ext>
              </a:extLst>
            </p:cNvPr>
            <p:cNvSpPr/>
            <p:nvPr/>
          </p:nvSpPr>
          <p:spPr>
            <a:xfrm>
              <a:off x="5381894" y="2765072"/>
              <a:ext cx="1035631" cy="1427896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1AB5005D-CF2C-4E92-B9FC-66A284D6851D}"/>
              </a:ext>
            </a:extLst>
          </p:cNvPr>
          <p:cNvGrpSpPr/>
          <p:nvPr/>
        </p:nvGrpSpPr>
        <p:grpSpPr>
          <a:xfrm>
            <a:off x="6379294" y="2418660"/>
            <a:ext cx="1621367" cy="1250308"/>
            <a:chOff x="4060296" y="2375204"/>
            <a:chExt cx="2357229" cy="1817764"/>
          </a:xfrm>
        </p:grpSpPr>
        <p:sp>
          <p:nvSpPr>
            <p:cNvPr id="221" name="직사각형 220">
              <a:extLst>
                <a:ext uri="{FF2B5EF4-FFF2-40B4-BE49-F238E27FC236}">
                  <a16:creationId xmlns:a16="http://schemas.microsoft.com/office/drawing/2014/main" id="{46014490-3D1E-49CA-83BF-75887AEB3B14}"/>
                </a:ext>
              </a:extLst>
            </p:cNvPr>
            <p:cNvSpPr/>
            <p:nvPr/>
          </p:nvSpPr>
          <p:spPr>
            <a:xfrm>
              <a:off x="4060296" y="2375204"/>
              <a:ext cx="1035631" cy="1427896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직사각형 221">
              <a:extLst>
                <a:ext uri="{FF2B5EF4-FFF2-40B4-BE49-F238E27FC236}">
                  <a16:creationId xmlns:a16="http://schemas.microsoft.com/office/drawing/2014/main" id="{04C79690-60E9-4654-8BCB-7866D2CDF5B1}"/>
                </a:ext>
              </a:extLst>
            </p:cNvPr>
            <p:cNvSpPr/>
            <p:nvPr/>
          </p:nvSpPr>
          <p:spPr>
            <a:xfrm>
              <a:off x="4323738" y="2375204"/>
              <a:ext cx="1035631" cy="1427896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>
              <a:extLst>
                <a:ext uri="{FF2B5EF4-FFF2-40B4-BE49-F238E27FC236}">
                  <a16:creationId xmlns:a16="http://schemas.microsoft.com/office/drawing/2014/main" id="{4B9AC131-5F38-4F1C-A8C3-615869D710DE}"/>
                </a:ext>
              </a:extLst>
            </p:cNvPr>
            <p:cNvSpPr/>
            <p:nvPr/>
          </p:nvSpPr>
          <p:spPr>
            <a:xfrm>
              <a:off x="4587180" y="2375204"/>
              <a:ext cx="1035631" cy="1427896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>
              <a:extLst>
                <a:ext uri="{FF2B5EF4-FFF2-40B4-BE49-F238E27FC236}">
                  <a16:creationId xmlns:a16="http://schemas.microsoft.com/office/drawing/2014/main" id="{B583E943-C4AC-49F3-9D29-D77E0C9CC991}"/>
                </a:ext>
              </a:extLst>
            </p:cNvPr>
            <p:cNvSpPr/>
            <p:nvPr/>
          </p:nvSpPr>
          <p:spPr>
            <a:xfrm>
              <a:off x="4850622" y="2375204"/>
              <a:ext cx="1035631" cy="1427896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>
              <a:extLst>
                <a:ext uri="{FF2B5EF4-FFF2-40B4-BE49-F238E27FC236}">
                  <a16:creationId xmlns:a16="http://schemas.microsoft.com/office/drawing/2014/main" id="{4A8F2723-D32F-4612-8A6B-A908332A4425}"/>
                </a:ext>
              </a:extLst>
            </p:cNvPr>
            <p:cNvSpPr/>
            <p:nvPr/>
          </p:nvSpPr>
          <p:spPr>
            <a:xfrm>
              <a:off x="5114064" y="2375204"/>
              <a:ext cx="1035631" cy="1427896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>
              <a:extLst>
                <a:ext uri="{FF2B5EF4-FFF2-40B4-BE49-F238E27FC236}">
                  <a16:creationId xmlns:a16="http://schemas.microsoft.com/office/drawing/2014/main" id="{651D1919-96B3-4DD6-A78F-C786F9B0800D}"/>
                </a:ext>
              </a:extLst>
            </p:cNvPr>
            <p:cNvSpPr/>
            <p:nvPr/>
          </p:nvSpPr>
          <p:spPr>
            <a:xfrm>
              <a:off x="5377504" y="2375204"/>
              <a:ext cx="1035631" cy="1427896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>
              <a:extLst>
                <a:ext uri="{FF2B5EF4-FFF2-40B4-BE49-F238E27FC236}">
                  <a16:creationId xmlns:a16="http://schemas.microsoft.com/office/drawing/2014/main" id="{BF79073D-7E15-4037-AF89-3880663F7FAA}"/>
                </a:ext>
              </a:extLst>
            </p:cNvPr>
            <p:cNvSpPr/>
            <p:nvPr/>
          </p:nvSpPr>
          <p:spPr>
            <a:xfrm>
              <a:off x="4067170" y="2765072"/>
              <a:ext cx="1035631" cy="1427896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>
              <a:extLst>
                <a:ext uri="{FF2B5EF4-FFF2-40B4-BE49-F238E27FC236}">
                  <a16:creationId xmlns:a16="http://schemas.microsoft.com/office/drawing/2014/main" id="{87359671-D444-40CB-9973-F687ADF39DFC}"/>
                </a:ext>
              </a:extLst>
            </p:cNvPr>
            <p:cNvSpPr/>
            <p:nvPr/>
          </p:nvSpPr>
          <p:spPr>
            <a:xfrm>
              <a:off x="4330115" y="2765072"/>
              <a:ext cx="1035631" cy="1427896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>
              <a:extLst>
                <a:ext uri="{FF2B5EF4-FFF2-40B4-BE49-F238E27FC236}">
                  <a16:creationId xmlns:a16="http://schemas.microsoft.com/office/drawing/2014/main" id="{ED7A798B-8FEB-4345-AB9F-0DD3D73FF210}"/>
                </a:ext>
              </a:extLst>
            </p:cNvPr>
            <p:cNvSpPr/>
            <p:nvPr/>
          </p:nvSpPr>
          <p:spPr>
            <a:xfrm>
              <a:off x="4593060" y="2765072"/>
              <a:ext cx="1035631" cy="1427896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>
              <a:extLst>
                <a:ext uri="{FF2B5EF4-FFF2-40B4-BE49-F238E27FC236}">
                  <a16:creationId xmlns:a16="http://schemas.microsoft.com/office/drawing/2014/main" id="{9D62A93D-B7B3-49B0-B82D-AC7CE44D3157}"/>
                </a:ext>
              </a:extLst>
            </p:cNvPr>
            <p:cNvSpPr/>
            <p:nvPr/>
          </p:nvSpPr>
          <p:spPr>
            <a:xfrm>
              <a:off x="4856005" y="2765072"/>
              <a:ext cx="1035631" cy="1427896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>
              <a:extLst>
                <a:ext uri="{FF2B5EF4-FFF2-40B4-BE49-F238E27FC236}">
                  <a16:creationId xmlns:a16="http://schemas.microsoft.com/office/drawing/2014/main" id="{08033761-1180-4843-BB8C-0482EC4D5124}"/>
                </a:ext>
              </a:extLst>
            </p:cNvPr>
            <p:cNvSpPr/>
            <p:nvPr/>
          </p:nvSpPr>
          <p:spPr>
            <a:xfrm>
              <a:off x="5118950" y="2765072"/>
              <a:ext cx="1035631" cy="1427896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직사각형 231">
              <a:extLst>
                <a:ext uri="{FF2B5EF4-FFF2-40B4-BE49-F238E27FC236}">
                  <a16:creationId xmlns:a16="http://schemas.microsoft.com/office/drawing/2014/main" id="{59563156-B309-4D7A-B9A6-7882A754669E}"/>
                </a:ext>
              </a:extLst>
            </p:cNvPr>
            <p:cNvSpPr/>
            <p:nvPr/>
          </p:nvSpPr>
          <p:spPr>
            <a:xfrm>
              <a:off x="5381894" y="2765072"/>
              <a:ext cx="1035631" cy="1427896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7912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질문카드와 능력카드를 연결하여 보드판을 만듭니다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처음과 끝을 연결해줍니다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직업카드 </a:t>
            </a:r>
            <a:r>
              <a:rPr lang="ko-KR" altLang="en-US" sz="2400" b="1" dirty="0" err="1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매칭게임</a:t>
            </a:r>
            <a:endParaRPr lang="ko-KR" altLang="en-US" sz="2400" b="1" dirty="0">
              <a:solidFill>
                <a:srgbClr val="4CAFA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6" name="그룹 1009">
            <a:extLst>
              <a:ext uri="{FF2B5EF4-FFF2-40B4-BE49-F238E27FC236}">
                <a16:creationId xmlns:a16="http://schemas.microsoft.com/office/drawing/2014/main" id="{ECE67088-BA83-456A-856F-5FCD55439FE7}"/>
              </a:ext>
            </a:extLst>
          </p:cNvPr>
          <p:cNvGrpSpPr/>
          <p:nvPr/>
        </p:nvGrpSpPr>
        <p:grpSpPr>
          <a:xfrm>
            <a:off x="1044101" y="2260070"/>
            <a:ext cx="912785" cy="916547"/>
            <a:chOff x="3362940" y="4296041"/>
            <a:chExt cx="1321139" cy="1326584"/>
          </a:xfrm>
        </p:grpSpPr>
        <p:pic>
          <p:nvPicPr>
            <p:cNvPr id="67" name="Object 30">
              <a:extLst>
                <a:ext uri="{FF2B5EF4-FFF2-40B4-BE49-F238E27FC236}">
                  <a16:creationId xmlns:a16="http://schemas.microsoft.com/office/drawing/2014/main" id="{9EB20AAE-5FD7-400E-A310-A3BE3274B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2940" y="4296041"/>
              <a:ext cx="1321139" cy="1326584"/>
            </a:xfrm>
            <a:prstGeom prst="rect">
              <a:avLst/>
            </a:prstGeom>
          </p:spPr>
        </p:pic>
      </p:grpSp>
      <p:grpSp>
        <p:nvGrpSpPr>
          <p:cNvPr id="68" name="그룹 1010">
            <a:extLst>
              <a:ext uri="{FF2B5EF4-FFF2-40B4-BE49-F238E27FC236}">
                <a16:creationId xmlns:a16="http://schemas.microsoft.com/office/drawing/2014/main" id="{04768076-55ED-4E24-A1A8-EB859A4CEBBC}"/>
              </a:ext>
            </a:extLst>
          </p:cNvPr>
          <p:cNvGrpSpPr/>
          <p:nvPr/>
        </p:nvGrpSpPr>
        <p:grpSpPr>
          <a:xfrm>
            <a:off x="3373713" y="2260070"/>
            <a:ext cx="925159" cy="930235"/>
            <a:chOff x="6263876" y="4296041"/>
            <a:chExt cx="1339049" cy="1346396"/>
          </a:xfrm>
        </p:grpSpPr>
        <p:pic>
          <p:nvPicPr>
            <p:cNvPr id="69" name="Object 33">
              <a:extLst>
                <a:ext uri="{FF2B5EF4-FFF2-40B4-BE49-F238E27FC236}">
                  <a16:creationId xmlns:a16="http://schemas.microsoft.com/office/drawing/2014/main" id="{A1BFFD14-05CC-444C-8F87-85FCA428C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63876" y="4296041"/>
              <a:ext cx="1339049" cy="1346396"/>
            </a:xfrm>
            <a:prstGeom prst="rect">
              <a:avLst/>
            </a:prstGeom>
          </p:spPr>
        </p:pic>
      </p:grpSp>
      <p:grpSp>
        <p:nvGrpSpPr>
          <p:cNvPr id="70" name="그룹 1011">
            <a:extLst>
              <a:ext uri="{FF2B5EF4-FFF2-40B4-BE49-F238E27FC236}">
                <a16:creationId xmlns:a16="http://schemas.microsoft.com/office/drawing/2014/main" id="{09CCB714-D9C0-4EF4-81FE-448FFFBF57A4}"/>
              </a:ext>
            </a:extLst>
          </p:cNvPr>
          <p:cNvGrpSpPr/>
          <p:nvPr/>
        </p:nvGrpSpPr>
        <p:grpSpPr>
          <a:xfrm>
            <a:off x="5718124" y="2260070"/>
            <a:ext cx="924971" cy="924971"/>
            <a:chOff x="9186230" y="4296041"/>
            <a:chExt cx="1338777" cy="1338777"/>
          </a:xfrm>
        </p:grpSpPr>
        <p:pic>
          <p:nvPicPr>
            <p:cNvPr id="71" name="Object 36">
              <a:extLst>
                <a:ext uri="{FF2B5EF4-FFF2-40B4-BE49-F238E27FC236}">
                  <a16:creationId xmlns:a16="http://schemas.microsoft.com/office/drawing/2014/main" id="{ECA5FD59-21B4-4C15-8406-DDB26816A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86230" y="4296041"/>
              <a:ext cx="1338777" cy="1338777"/>
            </a:xfrm>
            <a:prstGeom prst="rect">
              <a:avLst/>
            </a:prstGeom>
          </p:spPr>
        </p:pic>
      </p:grpSp>
      <p:grpSp>
        <p:nvGrpSpPr>
          <p:cNvPr id="72" name="그룹 1012">
            <a:extLst>
              <a:ext uri="{FF2B5EF4-FFF2-40B4-BE49-F238E27FC236}">
                <a16:creationId xmlns:a16="http://schemas.microsoft.com/office/drawing/2014/main" id="{BB38218F-8771-41B1-9E08-3BC934FF5D05}"/>
              </a:ext>
            </a:extLst>
          </p:cNvPr>
          <p:cNvGrpSpPr/>
          <p:nvPr/>
        </p:nvGrpSpPr>
        <p:grpSpPr>
          <a:xfrm>
            <a:off x="8043949" y="2260070"/>
            <a:ext cx="919630" cy="925937"/>
            <a:chOff x="12081684" y="4296041"/>
            <a:chExt cx="1331046" cy="1340175"/>
          </a:xfrm>
        </p:grpSpPr>
        <p:pic>
          <p:nvPicPr>
            <p:cNvPr id="73" name="Object 39">
              <a:extLst>
                <a:ext uri="{FF2B5EF4-FFF2-40B4-BE49-F238E27FC236}">
                  <a16:creationId xmlns:a16="http://schemas.microsoft.com/office/drawing/2014/main" id="{5607A539-F2A0-4852-A7F9-D093CB299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81684" y="4296041"/>
              <a:ext cx="1331046" cy="1340175"/>
            </a:xfrm>
            <a:prstGeom prst="rect">
              <a:avLst/>
            </a:prstGeom>
          </p:spPr>
        </p:pic>
      </p:grpSp>
      <p:grpSp>
        <p:nvGrpSpPr>
          <p:cNvPr id="74" name="그룹 1013">
            <a:extLst>
              <a:ext uri="{FF2B5EF4-FFF2-40B4-BE49-F238E27FC236}">
                <a16:creationId xmlns:a16="http://schemas.microsoft.com/office/drawing/2014/main" id="{6F457794-E841-4F89-AB5D-7429C396FA8D}"/>
              </a:ext>
            </a:extLst>
          </p:cNvPr>
          <p:cNvGrpSpPr/>
          <p:nvPr/>
        </p:nvGrpSpPr>
        <p:grpSpPr>
          <a:xfrm>
            <a:off x="10398317" y="2260070"/>
            <a:ext cx="914943" cy="918713"/>
            <a:chOff x="15009475" y="4296041"/>
            <a:chExt cx="1324263" cy="1329720"/>
          </a:xfrm>
        </p:grpSpPr>
        <p:pic>
          <p:nvPicPr>
            <p:cNvPr id="75" name="Object 42">
              <a:extLst>
                <a:ext uri="{FF2B5EF4-FFF2-40B4-BE49-F238E27FC236}">
                  <a16:creationId xmlns:a16="http://schemas.microsoft.com/office/drawing/2014/main" id="{C11071A2-36AC-4B18-880A-B73244DD5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09475" y="4296041"/>
              <a:ext cx="1324263" cy="1329720"/>
            </a:xfrm>
            <a:prstGeom prst="rect">
              <a:avLst/>
            </a:prstGeom>
          </p:spPr>
        </p:pic>
      </p:grpSp>
      <p:grpSp>
        <p:nvGrpSpPr>
          <p:cNvPr id="76" name="그룹 1014">
            <a:extLst>
              <a:ext uri="{FF2B5EF4-FFF2-40B4-BE49-F238E27FC236}">
                <a16:creationId xmlns:a16="http://schemas.microsoft.com/office/drawing/2014/main" id="{1C72058F-EF25-4995-B61B-D823D5033555}"/>
              </a:ext>
            </a:extLst>
          </p:cNvPr>
          <p:cNvGrpSpPr/>
          <p:nvPr/>
        </p:nvGrpSpPr>
        <p:grpSpPr>
          <a:xfrm>
            <a:off x="10382866" y="3334313"/>
            <a:ext cx="911344" cy="913848"/>
            <a:chOff x="15014683" y="5621631"/>
            <a:chExt cx="1319054" cy="1322678"/>
          </a:xfrm>
        </p:grpSpPr>
        <p:pic>
          <p:nvPicPr>
            <p:cNvPr id="77" name="Object 45">
              <a:extLst>
                <a:ext uri="{FF2B5EF4-FFF2-40B4-BE49-F238E27FC236}">
                  <a16:creationId xmlns:a16="http://schemas.microsoft.com/office/drawing/2014/main" id="{25C22AAA-7BEB-4B25-8870-B50948E2B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14683" y="5621631"/>
              <a:ext cx="1319054" cy="1322678"/>
            </a:xfrm>
            <a:prstGeom prst="rect">
              <a:avLst/>
            </a:prstGeom>
          </p:spPr>
        </p:pic>
      </p:grpSp>
      <p:grpSp>
        <p:nvGrpSpPr>
          <p:cNvPr id="78" name="그룹 1015">
            <a:extLst>
              <a:ext uri="{FF2B5EF4-FFF2-40B4-BE49-F238E27FC236}">
                <a16:creationId xmlns:a16="http://schemas.microsoft.com/office/drawing/2014/main" id="{DFB33B5C-41CA-49AD-9201-745D8881108A}"/>
              </a:ext>
            </a:extLst>
          </p:cNvPr>
          <p:cNvGrpSpPr/>
          <p:nvPr/>
        </p:nvGrpSpPr>
        <p:grpSpPr>
          <a:xfrm>
            <a:off x="10376153" y="4403691"/>
            <a:ext cx="918057" cy="918057"/>
            <a:chOff x="15004967" y="6940179"/>
            <a:chExt cx="1328770" cy="1328770"/>
          </a:xfrm>
        </p:grpSpPr>
        <p:pic>
          <p:nvPicPr>
            <p:cNvPr id="79" name="Object 48">
              <a:extLst>
                <a:ext uri="{FF2B5EF4-FFF2-40B4-BE49-F238E27FC236}">
                  <a16:creationId xmlns:a16="http://schemas.microsoft.com/office/drawing/2014/main" id="{21D632FD-4A7D-43F1-A098-B645C945E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004967" y="6940179"/>
              <a:ext cx="1328770" cy="1328770"/>
            </a:xfrm>
            <a:prstGeom prst="rect">
              <a:avLst/>
            </a:prstGeom>
          </p:spPr>
        </p:pic>
      </p:grpSp>
      <p:grpSp>
        <p:nvGrpSpPr>
          <p:cNvPr id="80" name="그룹 1016">
            <a:extLst>
              <a:ext uri="{FF2B5EF4-FFF2-40B4-BE49-F238E27FC236}">
                <a16:creationId xmlns:a16="http://schemas.microsoft.com/office/drawing/2014/main" id="{B36368B8-E43B-4EE8-B534-1256EA170C1E}"/>
              </a:ext>
            </a:extLst>
          </p:cNvPr>
          <p:cNvGrpSpPr/>
          <p:nvPr/>
        </p:nvGrpSpPr>
        <p:grpSpPr>
          <a:xfrm>
            <a:off x="10369991" y="5477277"/>
            <a:ext cx="924219" cy="930558"/>
            <a:chOff x="14996048" y="8328762"/>
            <a:chExt cx="1337689" cy="1346864"/>
          </a:xfrm>
        </p:grpSpPr>
        <p:pic>
          <p:nvPicPr>
            <p:cNvPr id="81" name="Object 51">
              <a:extLst>
                <a:ext uri="{FF2B5EF4-FFF2-40B4-BE49-F238E27FC236}">
                  <a16:creationId xmlns:a16="http://schemas.microsoft.com/office/drawing/2014/main" id="{6A1B4B2D-3A6A-42BD-9DA8-C5C1A6331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996048" y="8328762"/>
              <a:ext cx="1337689" cy="1346864"/>
            </a:xfrm>
            <a:prstGeom prst="rect">
              <a:avLst/>
            </a:prstGeom>
          </p:spPr>
        </p:pic>
      </p:grpSp>
      <p:grpSp>
        <p:nvGrpSpPr>
          <p:cNvPr id="82" name="그룹 1017">
            <a:extLst>
              <a:ext uri="{FF2B5EF4-FFF2-40B4-BE49-F238E27FC236}">
                <a16:creationId xmlns:a16="http://schemas.microsoft.com/office/drawing/2014/main" id="{4C9583E3-33D5-4008-B733-B97A4DB366C9}"/>
              </a:ext>
            </a:extLst>
          </p:cNvPr>
          <p:cNvGrpSpPr/>
          <p:nvPr/>
        </p:nvGrpSpPr>
        <p:grpSpPr>
          <a:xfrm>
            <a:off x="9210167" y="5490712"/>
            <a:ext cx="913364" cy="917123"/>
            <a:chOff x="13552508" y="8348208"/>
            <a:chExt cx="1321978" cy="1327418"/>
          </a:xfrm>
        </p:grpSpPr>
        <p:pic>
          <p:nvPicPr>
            <p:cNvPr id="83" name="Object 54">
              <a:extLst>
                <a:ext uri="{FF2B5EF4-FFF2-40B4-BE49-F238E27FC236}">
                  <a16:creationId xmlns:a16="http://schemas.microsoft.com/office/drawing/2014/main" id="{A3B0F8CD-953E-4A2F-942E-4A1F534AE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552508" y="8348208"/>
              <a:ext cx="1321978" cy="1327418"/>
            </a:xfrm>
            <a:prstGeom prst="rect">
              <a:avLst/>
            </a:prstGeom>
          </p:spPr>
        </p:pic>
      </p:grpSp>
      <p:grpSp>
        <p:nvGrpSpPr>
          <p:cNvPr id="84" name="그룹 1018">
            <a:extLst>
              <a:ext uri="{FF2B5EF4-FFF2-40B4-BE49-F238E27FC236}">
                <a16:creationId xmlns:a16="http://schemas.microsoft.com/office/drawing/2014/main" id="{39ACBCF4-B962-4FC9-997F-5D22F16279E7}"/>
              </a:ext>
            </a:extLst>
          </p:cNvPr>
          <p:cNvGrpSpPr/>
          <p:nvPr/>
        </p:nvGrpSpPr>
        <p:grpSpPr>
          <a:xfrm>
            <a:off x="6879948" y="5490939"/>
            <a:ext cx="918154" cy="916896"/>
            <a:chOff x="10650127" y="8348536"/>
            <a:chExt cx="1328911" cy="1327090"/>
          </a:xfrm>
        </p:grpSpPr>
        <p:pic>
          <p:nvPicPr>
            <p:cNvPr id="85" name="Object 57">
              <a:extLst>
                <a:ext uri="{FF2B5EF4-FFF2-40B4-BE49-F238E27FC236}">
                  <a16:creationId xmlns:a16="http://schemas.microsoft.com/office/drawing/2014/main" id="{A6C549DE-8378-4563-94FD-9235C48B5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50127" y="8348536"/>
              <a:ext cx="1328911" cy="1327090"/>
            </a:xfrm>
            <a:prstGeom prst="rect">
              <a:avLst/>
            </a:prstGeom>
          </p:spPr>
        </p:pic>
      </p:grpSp>
      <p:grpSp>
        <p:nvGrpSpPr>
          <p:cNvPr id="86" name="그룹 1019">
            <a:extLst>
              <a:ext uri="{FF2B5EF4-FFF2-40B4-BE49-F238E27FC236}">
                <a16:creationId xmlns:a16="http://schemas.microsoft.com/office/drawing/2014/main" id="{E4BBBC25-0813-468F-B3F0-6BB713912B93}"/>
              </a:ext>
            </a:extLst>
          </p:cNvPr>
          <p:cNvGrpSpPr/>
          <p:nvPr/>
        </p:nvGrpSpPr>
        <p:grpSpPr>
          <a:xfrm>
            <a:off x="5715303" y="5497176"/>
            <a:ext cx="918186" cy="910659"/>
            <a:chOff x="9199609" y="8357563"/>
            <a:chExt cx="1328957" cy="1318063"/>
          </a:xfrm>
        </p:grpSpPr>
        <p:pic>
          <p:nvPicPr>
            <p:cNvPr id="87" name="Object 60">
              <a:extLst>
                <a:ext uri="{FF2B5EF4-FFF2-40B4-BE49-F238E27FC236}">
                  <a16:creationId xmlns:a16="http://schemas.microsoft.com/office/drawing/2014/main" id="{C1C6EB68-6F92-48B6-B38F-E5A8B76E0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99609" y="8357563"/>
              <a:ext cx="1328957" cy="1318063"/>
            </a:xfrm>
            <a:prstGeom prst="rect">
              <a:avLst/>
            </a:prstGeom>
          </p:spPr>
        </p:pic>
      </p:grpSp>
      <p:grpSp>
        <p:nvGrpSpPr>
          <p:cNvPr id="88" name="그룹 1020">
            <a:extLst>
              <a:ext uri="{FF2B5EF4-FFF2-40B4-BE49-F238E27FC236}">
                <a16:creationId xmlns:a16="http://schemas.microsoft.com/office/drawing/2014/main" id="{57FA36F6-F19E-4999-99B5-933011888B6E}"/>
              </a:ext>
            </a:extLst>
          </p:cNvPr>
          <p:cNvGrpSpPr/>
          <p:nvPr/>
        </p:nvGrpSpPr>
        <p:grpSpPr>
          <a:xfrm>
            <a:off x="3375953" y="5486466"/>
            <a:ext cx="918841" cy="921369"/>
            <a:chOff x="6284012" y="8342062"/>
            <a:chExt cx="1329905" cy="1333564"/>
          </a:xfrm>
        </p:grpSpPr>
        <p:pic>
          <p:nvPicPr>
            <p:cNvPr id="89" name="Object 63">
              <a:extLst>
                <a:ext uri="{FF2B5EF4-FFF2-40B4-BE49-F238E27FC236}">
                  <a16:creationId xmlns:a16="http://schemas.microsoft.com/office/drawing/2014/main" id="{DDF6A5A7-98E0-457E-9C29-F2F7A972A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84012" y="8342062"/>
              <a:ext cx="1329905" cy="1333564"/>
            </a:xfrm>
            <a:prstGeom prst="rect">
              <a:avLst/>
            </a:prstGeom>
          </p:spPr>
        </p:pic>
      </p:grpSp>
      <p:grpSp>
        <p:nvGrpSpPr>
          <p:cNvPr id="90" name="그룹 1021">
            <a:extLst>
              <a:ext uri="{FF2B5EF4-FFF2-40B4-BE49-F238E27FC236}">
                <a16:creationId xmlns:a16="http://schemas.microsoft.com/office/drawing/2014/main" id="{1788F1CB-CB73-47A4-B49A-825BD3E2F8B3}"/>
              </a:ext>
            </a:extLst>
          </p:cNvPr>
          <p:cNvGrpSpPr/>
          <p:nvPr/>
        </p:nvGrpSpPr>
        <p:grpSpPr>
          <a:xfrm>
            <a:off x="1032821" y="5479890"/>
            <a:ext cx="924142" cy="927945"/>
            <a:chOff x="3362940" y="8332544"/>
            <a:chExt cx="1337578" cy="1343082"/>
          </a:xfrm>
        </p:grpSpPr>
        <p:pic>
          <p:nvPicPr>
            <p:cNvPr id="91" name="Object 66">
              <a:extLst>
                <a:ext uri="{FF2B5EF4-FFF2-40B4-BE49-F238E27FC236}">
                  <a16:creationId xmlns:a16="http://schemas.microsoft.com/office/drawing/2014/main" id="{A427A2E2-5F91-4A40-9595-4C0CD5889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62940" y="8332544"/>
              <a:ext cx="1337578" cy="1343082"/>
            </a:xfrm>
            <a:prstGeom prst="rect">
              <a:avLst/>
            </a:prstGeom>
          </p:spPr>
        </p:pic>
      </p:grpSp>
      <p:grpSp>
        <p:nvGrpSpPr>
          <p:cNvPr id="92" name="그룹 1022">
            <a:extLst>
              <a:ext uri="{FF2B5EF4-FFF2-40B4-BE49-F238E27FC236}">
                <a16:creationId xmlns:a16="http://schemas.microsoft.com/office/drawing/2014/main" id="{9DF8111B-8212-43B8-A1D8-625A94C75311}"/>
              </a:ext>
            </a:extLst>
          </p:cNvPr>
          <p:cNvGrpSpPr/>
          <p:nvPr/>
        </p:nvGrpSpPr>
        <p:grpSpPr>
          <a:xfrm>
            <a:off x="1032821" y="3322854"/>
            <a:ext cx="913903" cy="917664"/>
            <a:chOff x="3362940" y="5633055"/>
            <a:chExt cx="1322758" cy="1328201"/>
          </a:xfrm>
        </p:grpSpPr>
        <p:pic>
          <p:nvPicPr>
            <p:cNvPr id="93" name="Object 69">
              <a:extLst>
                <a:ext uri="{FF2B5EF4-FFF2-40B4-BE49-F238E27FC236}">
                  <a16:creationId xmlns:a16="http://schemas.microsoft.com/office/drawing/2014/main" id="{54B48867-7BE0-44AC-906C-BCA51A60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62940" y="5633055"/>
              <a:ext cx="1322758" cy="1328201"/>
            </a:xfrm>
            <a:prstGeom prst="rect">
              <a:avLst/>
            </a:prstGeom>
          </p:spPr>
        </p:pic>
      </p:grpSp>
      <p:grpSp>
        <p:nvGrpSpPr>
          <p:cNvPr id="94" name="그룹 1023">
            <a:extLst>
              <a:ext uri="{FF2B5EF4-FFF2-40B4-BE49-F238E27FC236}">
                <a16:creationId xmlns:a16="http://schemas.microsoft.com/office/drawing/2014/main" id="{43A52CDB-4F3A-49FA-A89A-DE305ADA7D83}"/>
              </a:ext>
            </a:extLst>
          </p:cNvPr>
          <p:cNvGrpSpPr/>
          <p:nvPr/>
        </p:nvGrpSpPr>
        <p:grpSpPr>
          <a:xfrm>
            <a:off x="6890478" y="2260070"/>
            <a:ext cx="906088" cy="908574"/>
            <a:chOff x="10647623" y="4296041"/>
            <a:chExt cx="1311446" cy="1315044"/>
          </a:xfrm>
        </p:grpSpPr>
        <p:pic>
          <p:nvPicPr>
            <p:cNvPr id="95" name="Object 72">
              <a:extLst>
                <a:ext uri="{FF2B5EF4-FFF2-40B4-BE49-F238E27FC236}">
                  <a16:creationId xmlns:a16="http://schemas.microsoft.com/office/drawing/2014/main" id="{0FD01B93-9A03-4D16-95B2-697CE8CC7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47623" y="4296041"/>
              <a:ext cx="1311446" cy="1315044"/>
            </a:xfrm>
            <a:prstGeom prst="rect">
              <a:avLst/>
            </a:prstGeom>
          </p:spPr>
        </p:pic>
      </p:grpSp>
      <p:grpSp>
        <p:nvGrpSpPr>
          <p:cNvPr id="96" name="그룹 1024">
            <a:extLst>
              <a:ext uri="{FF2B5EF4-FFF2-40B4-BE49-F238E27FC236}">
                <a16:creationId xmlns:a16="http://schemas.microsoft.com/office/drawing/2014/main" id="{DE48A3CA-342B-46E2-A09E-760964E2C9F3}"/>
              </a:ext>
            </a:extLst>
          </p:cNvPr>
          <p:cNvGrpSpPr/>
          <p:nvPr/>
        </p:nvGrpSpPr>
        <p:grpSpPr>
          <a:xfrm>
            <a:off x="9210962" y="2260070"/>
            <a:ext cx="920924" cy="919661"/>
            <a:chOff x="13535345" y="4296041"/>
            <a:chExt cx="1332919" cy="1331091"/>
          </a:xfrm>
        </p:grpSpPr>
        <p:pic>
          <p:nvPicPr>
            <p:cNvPr id="97" name="Object 75">
              <a:extLst>
                <a:ext uri="{FF2B5EF4-FFF2-40B4-BE49-F238E27FC236}">
                  <a16:creationId xmlns:a16="http://schemas.microsoft.com/office/drawing/2014/main" id="{AB393790-BDE5-4AFA-B561-E2FE4070D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535345" y="4296041"/>
              <a:ext cx="1332919" cy="1331091"/>
            </a:xfrm>
            <a:prstGeom prst="rect">
              <a:avLst/>
            </a:prstGeom>
          </p:spPr>
        </p:pic>
      </p:grpSp>
      <p:grpSp>
        <p:nvGrpSpPr>
          <p:cNvPr id="98" name="그룹 1025">
            <a:extLst>
              <a:ext uri="{FF2B5EF4-FFF2-40B4-BE49-F238E27FC236}">
                <a16:creationId xmlns:a16="http://schemas.microsoft.com/office/drawing/2014/main" id="{38301970-0978-459D-BD7B-29B274F3E3A5}"/>
              </a:ext>
            </a:extLst>
          </p:cNvPr>
          <p:cNvGrpSpPr/>
          <p:nvPr/>
        </p:nvGrpSpPr>
        <p:grpSpPr>
          <a:xfrm>
            <a:off x="8044561" y="5487429"/>
            <a:ext cx="919147" cy="920406"/>
            <a:chOff x="12100599" y="8343456"/>
            <a:chExt cx="1330348" cy="1332170"/>
          </a:xfrm>
        </p:grpSpPr>
        <p:pic>
          <p:nvPicPr>
            <p:cNvPr id="99" name="Object 78">
              <a:extLst>
                <a:ext uri="{FF2B5EF4-FFF2-40B4-BE49-F238E27FC236}">
                  <a16:creationId xmlns:a16="http://schemas.microsoft.com/office/drawing/2014/main" id="{7ADCEFFC-70B8-4A10-A409-65C0D0274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100599" y="8343456"/>
              <a:ext cx="1330348" cy="1332170"/>
            </a:xfrm>
            <a:prstGeom prst="rect">
              <a:avLst/>
            </a:prstGeom>
          </p:spPr>
        </p:pic>
      </p:grpSp>
      <p:grpSp>
        <p:nvGrpSpPr>
          <p:cNvPr id="100" name="그룹 1026">
            <a:extLst>
              <a:ext uri="{FF2B5EF4-FFF2-40B4-BE49-F238E27FC236}">
                <a16:creationId xmlns:a16="http://schemas.microsoft.com/office/drawing/2014/main" id="{25616B54-754F-464A-9AFE-AED7E0D37015}"/>
              </a:ext>
            </a:extLst>
          </p:cNvPr>
          <p:cNvGrpSpPr/>
          <p:nvPr/>
        </p:nvGrpSpPr>
        <p:grpSpPr>
          <a:xfrm>
            <a:off x="4541253" y="5480244"/>
            <a:ext cx="927591" cy="927591"/>
            <a:chOff x="7735479" y="8333057"/>
            <a:chExt cx="1342569" cy="1342569"/>
          </a:xfrm>
        </p:grpSpPr>
        <p:pic>
          <p:nvPicPr>
            <p:cNvPr id="101" name="Object 81">
              <a:extLst>
                <a:ext uri="{FF2B5EF4-FFF2-40B4-BE49-F238E27FC236}">
                  <a16:creationId xmlns:a16="http://schemas.microsoft.com/office/drawing/2014/main" id="{3B317DD7-5EA5-46B6-98F9-5FDE4057B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35479" y="8333057"/>
              <a:ext cx="1342569" cy="1342569"/>
            </a:xfrm>
            <a:prstGeom prst="rect">
              <a:avLst/>
            </a:prstGeom>
          </p:spPr>
        </p:pic>
      </p:grpSp>
      <p:grpSp>
        <p:nvGrpSpPr>
          <p:cNvPr id="102" name="그룹 1027">
            <a:extLst>
              <a:ext uri="{FF2B5EF4-FFF2-40B4-BE49-F238E27FC236}">
                <a16:creationId xmlns:a16="http://schemas.microsoft.com/office/drawing/2014/main" id="{362F7CA1-5AF1-453F-A8EB-0C8E0838518D}"/>
              </a:ext>
            </a:extLst>
          </p:cNvPr>
          <p:cNvGrpSpPr/>
          <p:nvPr/>
        </p:nvGrpSpPr>
        <p:grpSpPr>
          <a:xfrm>
            <a:off x="2203422" y="5481763"/>
            <a:ext cx="926072" cy="926072"/>
            <a:chOff x="4822080" y="8335255"/>
            <a:chExt cx="1340371" cy="1340371"/>
          </a:xfrm>
        </p:grpSpPr>
        <p:pic>
          <p:nvPicPr>
            <p:cNvPr id="103" name="Object 84">
              <a:extLst>
                <a:ext uri="{FF2B5EF4-FFF2-40B4-BE49-F238E27FC236}">
                  <a16:creationId xmlns:a16="http://schemas.microsoft.com/office/drawing/2014/main" id="{ACE2B752-A975-42B9-8446-133573198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22080" y="8335255"/>
              <a:ext cx="1340371" cy="1340371"/>
            </a:xfrm>
            <a:prstGeom prst="rect">
              <a:avLst/>
            </a:prstGeom>
          </p:spPr>
        </p:pic>
      </p:grpSp>
      <p:grpSp>
        <p:nvGrpSpPr>
          <p:cNvPr id="104" name="그룹 1028">
            <a:extLst>
              <a:ext uri="{FF2B5EF4-FFF2-40B4-BE49-F238E27FC236}">
                <a16:creationId xmlns:a16="http://schemas.microsoft.com/office/drawing/2014/main" id="{49C553E1-A44E-4F4F-9D48-8C593575D030}"/>
              </a:ext>
            </a:extLst>
          </p:cNvPr>
          <p:cNvGrpSpPr/>
          <p:nvPr/>
        </p:nvGrpSpPr>
        <p:grpSpPr>
          <a:xfrm>
            <a:off x="1032821" y="4396906"/>
            <a:ext cx="924065" cy="926596"/>
            <a:chOff x="3362940" y="6971686"/>
            <a:chExt cx="1337465" cy="1341129"/>
          </a:xfrm>
        </p:grpSpPr>
        <p:pic>
          <p:nvPicPr>
            <p:cNvPr id="105" name="Object 87">
              <a:extLst>
                <a:ext uri="{FF2B5EF4-FFF2-40B4-BE49-F238E27FC236}">
                  <a16:creationId xmlns:a16="http://schemas.microsoft.com/office/drawing/2014/main" id="{290CB3AC-A9EA-4DFB-8A90-F018632F7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62940" y="6971686"/>
              <a:ext cx="1337465" cy="1341129"/>
            </a:xfrm>
            <a:prstGeom prst="rect">
              <a:avLst/>
            </a:prstGeom>
          </p:spPr>
        </p:pic>
      </p:grpSp>
      <p:grpSp>
        <p:nvGrpSpPr>
          <p:cNvPr id="106" name="그룹 1029">
            <a:extLst>
              <a:ext uri="{FF2B5EF4-FFF2-40B4-BE49-F238E27FC236}">
                <a16:creationId xmlns:a16="http://schemas.microsoft.com/office/drawing/2014/main" id="{642E61B7-B58E-4532-AF27-6768538666C4}"/>
              </a:ext>
            </a:extLst>
          </p:cNvPr>
          <p:cNvGrpSpPr/>
          <p:nvPr/>
        </p:nvGrpSpPr>
        <p:grpSpPr>
          <a:xfrm>
            <a:off x="4546255" y="2260070"/>
            <a:ext cx="924486" cy="924486"/>
            <a:chOff x="7725540" y="4296041"/>
            <a:chExt cx="1338075" cy="1338075"/>
          </a:xfrm>
        </p:grpSpPr>
        <p:pic>
          <p:nvPicPr>
            <p:cNvPr id="107" name="Object 90">
              <a:extLst>
                <a:ext uri="{FF2B5EF4-FFF2-40B4-BE49-F238E27FC236}">
                  <a16:creationId xmlns:a16="http://schemas.microsoft.com/office/drawing/2014/main" id="{7706C5AA-C1C9-4819-A192-4D3ECD13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725540" y="4296041"/>
              <a:ext cx="1338075" cy="1338075"/>
            </a:xfrm>
            <a:prstGeom prst="rect">
              <a:avLst/>
            </a:prstGeom>
          </p:spPr>
        </p:pic>
      </p:grpSp>
      <p:grpSp>
        <p:nvGrpSpPr>
          <p:cNvPr id="108" name="그룹 1030">
            <a:extLst>
              <a:ext uri="{FF2B5EF4-FFF2-40B4-BE49-F238E27FC236}">
                <a16:creationId xmlns:a16="http://schemas.microsoft.com/office/drawing/2014/main" id="{6986073E-A96F-4ABC-8E50-F462164090BA}"/>
              </a:ext>
            </a:extLst>
          </p:cNvPr>
          <p:cNvGrpSpPr/>
          <p:nvPr/>
        </p:nvGrpSpPr>
        <p:grpSpPr>
          <a:xfrm>
            <a:off x="2204269" y="2260070"/>
            <a:ext cx="922061" cy="922061"/>
            <a:chOff x="4806695" y="4296041"/>
            <a:chExt cx="1334565" cy="1334565"/>
          </a:xfrm>
        </p:grpSpPr>
        <p:pic>
          <p:nvPicPr>
            <p:cNvPr id="109" name="Object 93">
              <a:extLst>
                <a:ext uri="{FF2B5EF4-FFF2-40B4-BE49-F238E27FC236}">
                  <a16:creationId xmlns:a16="http://schemas.microsoft.com/office/drawing/2014/main" id="{C5FFA101-0D9E-4CBA-8026-4B91F6ADC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06695" y="4296041"/>
              <a:ext cx="1334565" cy="1334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510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168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주사위를 던질 순번을 정한 후 순서에 의해 주사위를 던집니다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숫자가 나온 만큼 이동하고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각자 갖고 있는 직업카드에서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질문카드와 능력카드에 해당하는 직업카드를 찾아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장씩 놓으며 그 이유를 말합니다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직업카드 </a:t>
            </a:r>
            <a:r>
              <a:rPr lang="ko-KR" altLang="en-US" sz="2400" b="1" dirty="0" err="1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매칭게임</a:t>
            </a:r>
            <a:endParaRPr lang="ko-KR" altLang="en-US" sz="2400" b="1" dirty="0">
              <a:solidFill>
                <a:srgbClr val="4CAFA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9" name="그룹 1011">
            <a:extLst>
              <a:ext uri="{FF2B5EF4-FFF2-40B4-BE49-F238E27FC236}">
                <a16:creationId xmlns:a16="http://schemas.microsoft.com/office/drawing/2014/main" id="{AF9FBE00-86AD-40F4-8523-21F99A4AD974}"/>
              </a:ext>
            </a:extLst>
          </p:cNvPr>
          <p:cNvGrpSpPr/>
          <p:nvPr/>
        </p:nvGrpSpPr>
        <p:grpSpPr>
          <a:xfrm>
            <a:off x="8224882" y="4141372"/>
            <a:ext cx="1520684" cy="1639552"/>
            <a:chOff x="11806445" y="6050601"/>
            <a:chExt cx="2032666" cy="2191554"/>
          </a:xfrm>
        </p:grpSpPr>
        <p:pic>
          <p:nvPicPr>
            <p:cNvPr id="50" name="Object 36">
              <a:extLst>
                <a:ext uri="{FF2B5EF4-FFF2-40B4-BE49-F238E27FC236}">
                  <a16:creationId xmlns:a16="http://schemas.microsoft.com/office/drawing/2014/main" id="{91F8F397-73E1-4931-BFC9-32F707D5A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06445" y="6050601"/>
              <a:ext cx="2032666" cy="2191554"/>
            </a:xfrm>
            <a:prstGeom prst="rect">
              <a:avLst/>
            </a:prstGeom>
          </p:spPr>
        </p:pic>
      </p:grpSp>
      <p:grpSp>
        <p:nvGrpSpPr>
          <p:cNvPr id="51" name="그룹 1012">
            <a:extLst>
              <a:ext uri="{FF2B5EF4-FFF2-40B4-BE49-F238E27FC236}">
                <a16:creationId xmlns:a16="http://schemas.microsoft.com/office/drawing/2014/main" id="{F599CF7F-1AC7-45B5-9BA9-8B9944B11FD4}"/>
              </a:ext>
            </a:extLst>
          </p:cNvPr>
          <p:cNvGrpSpPr/>
          <p:nvPr/>
        </p:nvGrpSpPr>
        <p:grpSpPr>
          <a:xfrm>
            <a:off x="9210624" y="2868723"/>
            <a:ext cx="1929551" cy="1552441"/>
            <a:chOff x="13482224" y="5192302"/>
            <a:chExt cx="2882187" cy="2318894"/>
          </a:xfrm>
        </p:grpSpPr>
        <p:pic>
          <p:nvPicPr>
            <p:cNvPr id="52" name="Object 39">
              <a:extLst>
                <a:ext uri="{FF2B5EF4-FFF2-40B4-BE49-F238E27FC236}">
                  <a16:creationId xmlns:a16="http://schemas.microsoft.com/office/drawing/2014/main" id="{FA947907-6943-4690-99CC-09F1C98FF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82224" y="5192302"/>
              <a:ext cx="2882187" cy="2318894"/>
            </a:xfrm>
            <a:prstGeom prst="rect">
              <a:avLst/>
            </a:prstGeom>
          </p:spPr>
        </p:pic>
      </p:grpSp>
      <p:pic>
        <p:nvPicPr>
          <p:cNvPr id="53" name="Object 41">
            <a:extLst>
              <a:ext uri="{FF2B5EF4-FFF2-40B4-BE49-F238E27FC236}">
                <a16:creationId xmlns:a16="http://schemas.microsoft.com/office/drawing/2014/main" id="{E607F242-0DCD-4FED-866B-0EA51DBAEFF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10624" y="3201915"/>
            <a:ext cx="1673021" cy="824972"/>
          </a:xfrm>
          <a:prstGeom prst="rect">
            <a:avLst/>
          </a:prstGeom>
        </p:spPr>
      </p:pic>
      <p:grpSp>
        <p:nvGrpSpPr>
          <p:cNvPr id="54" name="그룹 1013">
            <a:extLst>
              <a:ext uri="{FF2B5EF4-FFF2-40B4-BE49-F238E27FC236}">
                <a16:creationId xmlns:a16="http://schemas.microsoft.com/office/drawing/2014/main" id="{315242EC-DEB0-4E42-AF7C-B7988734BB97}"/>
              </a:ext>
            </a:extLst>
          </p:cNvPr>
          <p:cNvGrpSpPr/>
          <p:nvPr/>
        </p:nvGrpSpPr>
        <p:grpSpPr>
          <a:xfrm>
            <a:off x="2927450" y="3186259"/>
            <a:ext cx="988374" cy="992448"/>
            <a:chOff x="4924834" y="5261522"/>
            <a:chExt cx="1321139" cy="1326584"/>
          </a:xfrm>
        </p:grpSpPr>
        <p:pic>
          <p:nvPicPr>
            <p:cNvPr id="55" name="Object 43">
              <a:extLst>
                <a:ext uri="{FF2B5EF4-FFF2-40B4-BE49-F238E27FC236}">
                  <a16:creationId xmlns:a16="http://schemas.microsoft.com/office/drawing/2014/main" id="{DA6930BC-73B9-4294-9F7C-D50566B0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24834" y="5261522"/>
              <a:ext cx="1321139" cy="1326584"/>
            </a:xfrm>
            <a:prstGeom prst="rect">
              <a:avLst/>
            </a:prstGeom>
          </p:spPr>
        </p:pic>
      </p:grpSp>
      <p:grpSp>
        <p:nvGrpSpPr>
          <p:cNvPr id="56" name="그룹 1014">
            <a:extLst>
              <a:ext uri="{FF2B5EF4-FFF2-40B4-BE49-F238E27FC236}">
                <a16:creationId xmlns:a16="http://schemas.microsoft.com/office/drawing/2014/main" id="{C4739A2F-FF6C-414B-8BD5-A5357F6DCBFD}"/>
              </a:ext>
            </a:extLst>
          </p:cNvPr>
          <p:cNvGrpSpPr/>
          <p:nvPr/>
        </p:nvGrpSpPr>
        <p:grpSpPr>
          <a:xfrm>
            <a:off x="5204673" y="3186259"/>
            <a:ext cx="1001773" cy="1007269"/>
            <a:chOff x="7825769" y="5261522"/>
            <a:chExt cx="1339049" cy="1346396"/>
          </a:xfrm>
        </p:grpSpPr>
        <p:pic>
          <p:nvPicPr>
            <p:cNvPr id="57" name="Object 46">
              <a:extLst>
                <a:ext uri="{FF2B5EF4-FFF2-40B4-BE49-F238E27FC236}">
                  <a16:creationId xmlns:a16="http://schemas.microsoft.com/office/drawing/2014/main" id="{D44E0057-1C14-4C15-903B-DF7D7E895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25769" y="5261522"/>
              <a:ext cx="1339049" cy="1346396"/>
            </a:xfrm>
            <a:prstGeom prst="rect">
              <a:avLst/>
            </a:prstGeom>
          </p:spPr>
        </p:pic>
      </p:grpSp>
      <p:grpSp>
        <p:nvGrpSpPr>
          <p:cNvPr id="58" name="그룹 1015">
            <a:extLst>
              <a:ext uri="{FF2B5EF4-FFF2-40B4-BE49-F238E27FC236}">
                <a16:creationId xmlns:a16="http://schemas.microsoft.com/office/drawing/2014/main" id="{CB4ACFD3-2FC6-426D-909D-CE02339EFDF6}"/>
              </a:ext>
            </a:extLst>
          </p:cNvPr>
          <p:cNvGrpSpPr/>
          <p:nvPr/>
        </p:nvGrpSpPr>
        <p:grpSpPr>
          <a:xfrm>
            <a:off x="2927450" y="4307264"/>
            <a:ext cx="989586" cy="993658"/>
            <a:chOff x="4924834" y="6598535"/>
            <a:chExt cx="1322758" cy="1328201"/>
          </a:xfrm>
        </p:grpSpPr>
        <p:pic>
          <p:nvPicPr>
            <p:cNvPr id="59" name="Object 49">
              <a:extLst>
                <a:ext uri="{FF2B5EF4-FFF2-40B4-BE49-F238E27FC236}">
                  <a16:creationId xmlns:a16="http://schemas.microsoft.com/office/drawing/2014/main" id="{3703B5D5-84B0-4999-ABD4-52BECD982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24834" y="6598535"/>
              <a:ext cx="1322758" cy="1328201"/>
            </a:xfrm>
            <a:prstGeom prst="rect">
              <a:avLst/>
            </a:prstGeom>
          </p:spPr>
        </p:pic>
      </p:grpSp>
      <p:grpSp>
        <p:nvGrpSpPr>
          <p:cNvPr id="60" name="그룹 1016">
            <a:extLst>
              <a:ext uri="{FF2B5EF4-FFF2-40B4-BE49-F238E27FC236}">
                <a16:creationId xmlns:a16="http://schemas.microsoft.com/office/drawing/2014/main" id="{D664A281-5FBB-4699-8A44-0D057F600895}"/>
              </a:ext>
            </a:extLst>
          </p:cNvPr>
          <p:cNvGrpSpPr/>
          <p:nvPr/>
        </p:nvGrpSpPr>
        <p:grpSpPr>
          <a:xfrm>
            <a:off x="2927450" y="5429478"/>
            <a:ext cx="1000588" cy="1003329"/>
            <a:chOff x="4924834" y="7937167"/>
            <a:chExt cx="1337465" cy="1341129"/>
          </a:xfrm>
        </p:grpSpPr>
        <p:pic>
          <p:nvPicPr>
            <p:cNvPr id="61" name="Object 52">
              <a:extLst>
                <a:ext uri="{FF2B5EF4-FFF2-40B4-BE49-F238E27FC236}">
                  <a16:creationId xmlns:a16="http://schemas.microsoft.com/office/drawing/2014/main" id="{76E4D18A-C7F9-4A0E-BC84-C3CB6995A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24834" y="7937167"/>
              <a:ext cx="1337465" cy="1341129"/>
            </a:xfrm>
            <a:prstGeom prst="rect">
              <a:avLst/>
            </a:prstGeom>
          </p:spPr>
        </p:pic>
      </p:grpSp>
      <p:grpSp>
        <p:nvGrpSpPr>
          <p:cNvPr id="62" name="그룹 1017">
            <a:extLst>
              <a:ext uri="{FF2B5EF4-FFF2-40B4-BE49-F238E27FC236}">
                <a16:creationId xmlns:a16="http://schemas.microsoft.com/office/drawing/2014/main" id="{FCD096BB-25D6-4934-8FFE-5B770DF96E05}"/>
              </a:ext>
            </a:extLst>
          </p:cNvPr>
          <p:cNvGrpSpPr/>
          <p:nvPr/>
        </p:nvGrpSpPr>
        <p:grpSpPr>
          <a:xfrm>
            <a:off x="4061039" y="3186259"/>
            <a:ext cx="998419" cy="998419"/>
            <a:chOff x="6368588" y="5261522"/>
            <a:chExt cx="1334565" cy="1334565"/>
          </a:xfrm>
        </p:grpSpPr>
        <p:pic>
          <p:nvPicPr>
            <p:cNvPr id="63" name="Object 55">
              <a:extLst>
                <a:ext uri="{FF2B5EF4-FFF2-40B4-BE49-F238E27FC236}">
                  <a16:creationId xmlns:a16="http://schemas.microsoft.com/office/drawing/2014/main" id="{58A8A327-AAA2-47BF-8019-93D840921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68588" y="5261522"/>
              <a:ext cx="1334565" cy="1334565"/>
            </a:xfrm>
            <a:prstGeom prst="rect">
              <a:avLst/>
            </a:prstGeom>
          </p:spPr>
        </p:pic>
      </p:grpSp>
      <p:grpSp>
        <p:nvGrpSpPr>
          <p:cNvPr id="64" name="그룹 1018">
            <a:extLst>
              <a:ext uri="{FF2B5EF4-FFF2-40B4-BE49-F238E27FC236}">
                <a16:creationId xmlns:a16="http://schemas.microsoft.com/office/drawing/2014/main" id="{EB6C650E-9283-4434-A39A-F3F40D01432C}"/>
              </a:ext>
            </a:extLst>
          </p:cNvPr>
          <p:cNvGrpSpPr/>
          <p:nvPr/>
        </p:nvGrpSpPr>
        <p:grpSpPr>
          <a:xfrm>
            <a:off x="4672231" y="2912099"/>
            <a:ext cx="750145" cy="468201"/>
            <a:chOff x="7042114" y="4829940"/>
            <a:chExt cx="1002703" cy="625834"/>
          </a:xfrm>
        </p:grpSpPr>
        <p:pic>
          <p:nvPicPr>
            <p:cNvPr id="65" name="Object 58">
              <a:extLst>
                <a:ext uri="{FF2B5EF4-FFF2-40B4-BE49-F238E27FC236}">
                  <a16:creationId xmlns:a16="http://schemas.microsoft.com/office/drawing/2014/main" id="{9BB85EF4-38F9-4459-8F08-CE62A2E88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42114" y="4829940"/>
              <a:ext cx="1002703" cy="625834"/>
            </a:xfrm>
            <a:prstGeom prst="rect">
              <a:avLst/>
            </a:prstGeom>
          </p:spPr>
        </p:pic>
      </p:grpSp>
      <p:grpSp>
        <p:nvGrpSpPr>
          <p:cNvPr id="68" name="그룹 1019">
            <a:extLst>
              <a:ext uri="{FF2B5EF4-FFF2-40B4-BE49-F238E27FC236}">
                <a16:creationId xmlns:a16="http://schemas.microsoft.com/office/drawing/2014/main" id="{1DB25162-7077-4181-A9ED-D768C07C1AB4}"/>
              </a:ext>
            </a:extLst>
          </p:cNvPr>
          <p:cNvGrpSpPr/>
          <p:nvPr/>
        </p:nvGrpSpPr>
        <p:grpSpPr>
          <a:xfrm>
            <a:off x="6510182" y="4095703"/>
            <a:ext cx="1341482" cy="1853553"/>
            <a:chOff x="9572039" y="6588106"/>
            <a:chExt cx="1793131" cy="2477606"/>
          </a:xfrm>
        </p:grpSpPr>
        <p:pic>
          <p:nvPicPr>
            <p:cNvPr id="69" name="Object 61">
              <a:extLst>
                <a:ext uri="{FF2B5EF4-FFF2-40B4-BE49-F238E27FC236}">
                  <a16:creationId xmlns:a16="http://schemas.microsoft.com/office/drawing/2014/main" id="{A6D088BE-B92A-48A3-9110-C58016026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72039" y="6588106"/>
              <a:ext cx="1793131" cy="2477606"/>
            </a:xfrm>
            <a:prstGeom prst="rect">
              <a:avLst/>
            </a:prstGeom>
          </p:spPr>
        </p:pic>
      </p:grpSp>
      <p:grpSp>
        <p:nvGrpSpPr>
          <p:cNvPr id="70" name="그룹 1007">
            <a:extLst>
              <a:ext uri="{FF2B5EF4-FFF2-40B4-BE49-F238E27FC236}">
                <a16:creationId xmlns:a16="http://schemas.microsoft.com/office/drawing/2014/main" id="{369CEC8C-5E87-4FCB-8A02-336A1A1F7227}"/>
              </a:ext>
            </a:extLst>
          </p:cNvPr>
          <p:cNvGrpSpPr/>
          <p:nvPr/>
        </p:nvGrpSpPr>
        <p:grpSpPr>
          <a:xfrm>
            <a:off x="1357114" y="4435820"/>
            <a:ext cx="900312" cy="893618"/>
            <a:chOff x="2661087" y="6091909"/>
            <a:chExt cx="1850532" cy="1836773"/>
          </a:xfrm>
        </p:grpSpPr>
        <p:pic>
          <p:nvPicPr>
            <p:cNvPr id="71" name="Object 23">
              <a:extLst>
                <a:ext uri="{FF2B5EF4-FFF2-40B4-BE49-F238E27FC236}">
                  <a16:creationId xmlns:a16="http://schemas.microsoft.com/office/drawing/2014/main" id="{65CC33B2-7F27-410A-ABE8-6697723A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61087" y="6091909"/>
              <a:ext cx="1850532" cy="1836773"/>
            </a:xfrm>
            <a:prstGeom prst="rect">
              <a:avLst/>
            </a:prstGeom>
          </p:spPr>
        </p:pic>
      </p:grpSp>
      <p:grpSp>
        <p:nvGrpSpPr>
          <p:cNvPr id="66" name="그룹 1020">
            <a:extLst>
              <a:ext uri="{FF2B5EF4-FFF2-40B4-BE49-F238E27FC236}">
                <a16:creationId xmlns:a16="http://schemas.microsoft.com/office/drawing/2014/main" id="{2BF96D1A-675C-4D2E-B514-5895976A8E95}"/>
              </a:ext>
            </a:extLst>
          </p:cNvPr>
          <p:cNvGrpSpPr/>
          <p:nvPr/>
        </p:nvGrpSpPr>
        <p:grpSpPr>
          <a:xfrm>
            <a:off x="6521185" y="4083136"/>
            <a:ext cx="1331181" cy="1839159"/>
            <a:chOff x="9582595" y="6631479"/>
            <a:chExt cx="1779362" cy="2458366"/>
          </a:xfrm>
        </p:grpSpPr>
        <p:pic>
          <p:nvPicPr>
            <p:cNvPr id="67" name="Object 64">
              <a:extLst>
                <a:ext uri="{FF2B5EF4-FFF2-40B4-BE49-F238E27FC236}">
                  <a16:creationId xmlns:a16="http://schemas.microsoft.com/office/drawing/2014/main" id="{522E1E45-958D-4BF9-AA58-F988E950B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82595" y="6631479"/>
              <a:ext cx="1779362" cy="2458366"/>
            </a:xfrm>
            <a:prstGeom prst="rect">
              <a:avLst/>
            </a:prstGeom>
          </p:spPr>
        </p:pic>
      </p:grpSp>
      <p:grpSp>
        <p:nvGrpSpPr>
          <p:cNvPr id="47" name="그룹 1010">
            <a:extLst>
              <a:ext uri="{FF2B5EF4-FFF2-40B4-BE49-F238E27FC236}">
                <a16:creationId xmlns:a16="http://schemas.microsoft.com/office/drawing/2014/main" id="{BF320692-AB1F-40AD-A8A8-697A6B21D0A4}"/>
              </a:ext>
            </a:extLst>
          </p:cNvPr>
          <p:cNvGrpSpPr/>
          <p:nvPr/>
        </p:nvGrpSpPr>
        <p:grpSpPr>
          <a:xfrm>
            <a:off x="1307620" y="4520453"/>
            <a:ext cx="900313" cy="893618"/>
            <a:chOff x="2657494" y="6323640"/>
            <a:chExt cx="1692220" cy="1692220"/>
          </a:xfrm>
        </p:grpSpPr>
        <p:pic>
          <p:nvPicPr>
            <p:cNvPr id="48" name="Object 33">
              <a:extLst>
                <a:ext uri="{FF2B5EF4-FFF2-40B4-BE49-F238E27FC236}">
                  <a16:creationId xmlns:a16="http://schemas.microsoft.com/office/drawing/2014/main" id="{4ABC8EF3-BF58-41FE-BD10-84A0C2DCB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57494" y="6323640"/>
              <a:ext cx="1692220" cy="1692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2070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가위바위보를 하여 이긴 사람이 직업카드를 가져가고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같은 방식으로 이어서 진행하며 활동 종료 시에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가장 많은 직업카드를 가진 사람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승자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 됩니다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직업카드 </a:t>
            </a:r>
            <a:r>
              <a:rPr lang="ko-KR" altLang="en-US" sz="2400" b="1" dirty="0" err="1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매칭게임</a:t>
            </a:r>
            <a:endParaRPr lang="ko-KR" altLang="en-US" sz="2400" b="1" dirty="0">
              <a:solidFill>
                <a:srgbClr val="4CAFA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3" name="그룹 1009">
            <a:extLst>
              <a:ext uri="{FF2B5EF4-FFF2-40B4-BE49-F238E27FC236}">
                <a16:creationId xmlns:a16="http://schemas.microsoft.com/office/drawing/2014/main" id="{0FD3D913-BBCC-4D11-9A32-E28EB1ECE088}"/>
              </a:ext>
            </a:extLst>
          </p:cNvPr>
          <p:cNvGrpSpPr/>
          <p:nvPr/>
        </p:nvGrpSpPr>
        <p:grpSpPr>
          <a:xfrm>
            <a:off x="8983418" y="4507848"/>
            <a:ext cx="1629523" cy="1756898"/>
            <a:chOff x="7416185" y="5248473"/>
            <a:chExt cx="3469529" cy="3740732"/>
          </a:xfrm>
        </p:grpSpPr>
        <p:pic>
          <p:nvPicPr>
            <p:cNvPr id="15" name="Object 30">
              <a:extLst>
                <a:ext uri="{FF2B5EF4-FFF2-40B4-BE49-F238E27FC236}">
                  <a16:creationId xmlns:a16="http://schemas.microsoft.com/office/drawing/2014/main" id="{D1FDF38B-1909-4A5E-9B1F-8B475BD6B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16185" y="5248473"/>
              <a:ext cx="3469529" cy="3740732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CF0B0389-4F90-4E50-AAC7-AB139CC72191}"/>
              </a:ext>
            </a:extLst>
          </p:cNvPr>
          <p:cNvGrpSpPr/>
          <p:nvPr/>
        </p:nvGrpSpPr>
        <p:grpSpPr>
          <a:xfrm>
            <a:off x="8397013" y="2566659"/>
            <a:ext cx="2955166" cy="1871575"/>
            <a:chOff x="7229694" y="3471452"/>
            <a:chExt cx="3495076" cy="2213513"/>
          </a:xfrm>
        </p:grpSpPr>
        <p:grpSp>
          <p:nvGrpSpPr>
            <p:cNvPr id="31" name="그룹 1010">
              <a:extLst>
                <a:ext uri="{FF2B5EF4-FFF2-40B4-BE49-F238E27FC236}">
                  <a16:creationId xmlns:a16="http://schemas.microsoft.com/office/drawing/2014/main" id="{20720D48-481A-41D6-AE72-B19FDBF6DD21}"/>
                </a:ext>
              </a:extLst>
            </p:cNvPr>
            <p:cNvGrpSpPr/>
            <p:nvPr/>
          </p:nvGrpSpPr>
          <p:grpSpPr>
            <a:xfrm rot="-600000">
              <a:off x="7229694" y="3605026"/>
              <a:ext cx="1489756" cy="2058427"/>
              <a:chOff x="11722286" y="6062190"/>
              <a:chExt cx="2115924" cy="2923616"/>
            </a:xfrm>
          </p:grpSpPr>
          <p:pic>
            <p:nvPicPr>
              <p:cNvPr id="32" name="Object 33">
                <a:extLst>
                  <a:ext uri="{FF2B5EF4-FFF2-40B4-BE49-F238E27FC236}">
                    <a16:creationId xmlns:a16="http://schemas.microsoft.com/office/drawing/2014/main" id="{72D733C7-81A1-4565-A3B5-3D39451A93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722286" y="6062190"/>
                <a:ext cx="2115924" cy="2923616"/>
              </a:xfrm>
              <a:prstGeom prst="rect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</p:pic>
        </p:grpSp>
        <p:pic>
          <p:nvPicPr>
            <p:cNvPr id="20" name="Object 45">
              <a:extLst>
                <a:ext uri="{FF2B5EF4-FFF2-40B4-BE49-F238E27FC236}">
                  <a16:creationId xmlns:a16="http://schemas.microsoft.com/office/drawing/2014/main" id="{364A5DEF-E052-44B4-AF7E-BCE38A3C0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4872" y="3500636"/>
              <a:ext cx="1493159" cy="2058427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8" name="Object 49">
              <a:extLst>
                <a:ext uri="{FF2B5EF4-FFF2-40B4-BE49-F238E27FC236}">
                  <a16:creationId xmlns:a16="http://schemas.microsoft.com/office/drawing/2014/main" id="{76C3FA30-9B6B-4E64-85E9-45891935F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41452" y="3471452"/>
              <a:ext cx="1498446" cy="207788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33" name="Object 53">
              <a:extLst>
                <a:ext uri="{FF2B5EF4-FFF2-40B4-BE49-F238E27FC236}">
                  <a16:creationId xmlns:a16="http://schemas.microsoft.com/office/drawing/2014/main" id="{6D98BFC3-3483-4892-8A69-1A0BDE55C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600000">
              <a:off x="9238157" y="3619185"/>
              <a:ext cx="1486613" cy="2065780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3B664A0C-FE07-4854-BFEF-CE3E9415E7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6" y="3365413"/>
            <a:ext cx="7130132" cy="1932736"/>
          </a:xfrm>
          <a:prstGeom prst="rect">
            <a:avLst/>
          </a:prstGeom>
        </p:spPr>
      </p:pic>
      <p:pic>
        <p:nvPicPr>
          <p:cNvPr id="34" name="Object 42">
            <a:extLst>
              <a:ext uri="{FF2B5EF4-FFF2-40B4-BE49-F238E27FC236}">
                <a16:creationId xmlns:a16="http://schemas.microsoft.com/office/drawing/2014/main" id="{95BE9026-81D5-43D0-AC3B-AFDBE937088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79976" y="4887038"/>
            <a:ext cx="1205373" cy="73633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2302892-2930-437F-A337-85784239BA34}"/>
              </a:ext>
            </a:extLst>
          </p:cNvPr>
          <p:cNvSpPr txBox="1"/>
          <p:nvPr/>
        </p:nvSpPr>
        <p:spPr>
          <a:xfrm>
            <a:off x="1254777" y="4068793"/>
            <a:ext cx="569397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현실형에 맞는 사람이 되기 위해서</a:t>
            </a:r>
            <a:r>
              <a:rPr lang="en-US" altLang="ko-KR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, </a:t>
            </a:r>
            <a:r>
              <a:rPr lang="ko-KR" altLang="en-US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집중력과 인내력</a:t>
            </a:r>
            <a:r>
              <a:rPr lang="en-US" altLang="ko-KR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, </a:t>
            </a:r>
            <a:r>
              <a:rPr lang="ko-KR" altLang="en-US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책임의식이 </a:t>
            </a:r>
            <a:endParaRPr lang="en-US" altLang="ko-KR" dirty="0">
              <a:latin typeface="THE썸머캠프" panose="02020603020101020101" pitchFamily="18" charset="-127"/>
              <a:ea typeface="THE썸머캠프" panose="02020603020101020101" pitchFamily="18" charset="-127"/>
              <a:cs typeface="THE썸머캠프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필요하다고 생각이 들고 가장 키우고 싶은 </a:t>
            </a:r>
            <a:r>
              <a:rPr lang="ko-KR" altLang="en-US" dirty="0" err="1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능력들이에요</a:t>
            </a:r>
            <a:r>
              <a:rPr lang="en-US" altLang="ko-KR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!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6F6410-A6FC-4DF3-A0C8-FBB24213BE13}"/>
              </a:ext>
            </a:extLst>
          </p:cNvPr>
          <p:cNvSpPr txBox="1"/>
          <p:nvPr/>
        </p:nvSpPr>
        <p:spPr>
          <a:xfrm>
            <a:off x="660671" y="3735900"/>
            <a:ext cx="762732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4CAE5F-A7B5-48C5-9644-16311181A059}"/>
              </a:ext>
            </a:extLst>
          </p:cNvPr>
          <p:cNvSpPr txBox="1"/>
          <p:nvPr/>
        </p:nvSpPr>
        <p:spPr>
          <a:xfrm>
            <a:off x="4932879" y="5148198"/>
            <a:ext cx="3322589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활동지에 적어보세요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9054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39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직업카드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고루 나눠 갖고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직업카드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장의 탐색이 끝나면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각자 좋아하는 직업카드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골라 직업명과 그 이유를 활동지에 작성합니다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흥미 분석 활동</a:t>
            </a:r>
          </a:p>
        </p:txBody>
      </p:sp>
      <p:grpSp>
        <p:nvGrpSpPr>
          <p:cNvPr id="88" name="그룹 1009">
            <a:extLst>
              <a:ext uri="{FF2B5EF4-FFF2-40B4-BE49-F238E27FC236}">
                <a16:creationId xmlns:a16="http://schemas.microsoft.com/office/drawing/2014/main" id="{E3FF0DA6-0023-4666-AF0E-E431A47CD3F2}"/>
              </a:ext>
            </a:extLst>
          </p:cNvPr>
          <p:cNvGrpSpPr/>
          <p:nvPr/>
        </p:nvGrpSpPr>
        <p:grpSpPr>
          <a:xfrm>
            <a:off x="774411" y="3276666"/>
            <a:ext cx="798629" cy="861055"/>
            <a:chOff x="1945461" y="5579031"/>
            <a:chExt cx="1294128" cy="1395286"/>
          </a:xfrm>
        </p:grpSpPr>
        <p:pic>
          <p:nvPicPr>
            <p:cNvPr id="89" name="Object 33">
              <a:extLst>
                <a:ext uri="{FF2B5EF4-FFF2-40B4-BE49-F238E27FC236}">
                  <a16:creationId xmlns:a16="http://schemas.microsoft.com/office/drawing/2014/main" id="{F359B74A-74FE-47EC-A237-1AE5DA14E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5461" y="5579031"/>
              <a:ext cx="1294128" cy="1395286"/>
            </a:xfrm>
            <a:prstGeom prst="rect">
              <a:avLst/>
            </a:prstGeom>
          </p:spPr>
        </p:pic>
      </p:grpSp>
      <p:grpSp>
        <p:nvGrpSpPr>
          <p:cNvPr id="90" name="그룹 1010">
            <a:extLst>
              <a:ext uri="{FF2B5EF4-FFF2-40B4-BE49-F238E27FC236}">
                <a16:creationId xmlns:a16="http://schemas.microsoft.com/office/drawing/2014/main" id="{B1BDA70C-2255-4ABC-B752-BFC4E1315705}"/>
              </a:ext>
            </a:extLst>
          </p:cNvPr>
          <p:cNvGrpSpPr/>
          <p:nvPr/>
        </p:nvGrpSpPr>
        <p:grpSpPr>
          <a:xfrm>
            <a:off x="771883" y="4427728"/>
            <a:ext cx="798629" cy="861055"/>
            <a:chOff x="1945461" y="7103045"/>
            <a:chExt cx="1294128" cy="1395286"/>
          </a:xfrm>
        </p:grpSpPr>
        <p:pic>
          <p:nvPicPr>
            <p:cNvPr id="91" name="Object 36">
              <a:extLst>
                <a:ext uri="{FF2B5EF4-FFF2-40B4-BE49-F238E27FC236}">
                  <a16:creationId xmlns:a16="http://schemas.microsoft.com/office/drawing/2014/main" id="{563660CE-8FB1-4E19-9C50-1F0B93B3E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5461" y="7103045"/>
              <a:ext cx="1294128" cy="1395286"/>
            </a:xfrm>
            <a:prstGeom prst="rect">
              <a:avLst/>
            </a:prstGeom>
          </p:spPr>
        </p:pic>
      </p:grpSp>
      <p:grpSp>
        <p:nvGrpSpPr>
          <p:cNvPr id="92" name="그룹 1011">
            <a:extLst>
              <a:ext uri="{FF2B5EF4-FFF2-40B4-BE49-F238E27FC236}">
                <a16:creationId xmlns:a16="http://schemas.microsoft.com/office/drawing/2014/main" id="{B7344F65-65AA-47B2-9F35-8893DD8B0658}"/>
              </a:ext>
            </a:extLst>
          </p:cNvPr>
          <p:cNvGrpSpPr/>
          <p:nvPr/>
        </p:nvGrpSpPr>
        <p:grpSpPr>
          <a:xfrm>
            <a:off x="4427252" y="4386115"/>
            <a:ext cx="798629" cy="861055"/>
            <a:chOff x="7324727" y="7097668"/>
            <a:chExt cx="1294128" cy="1395286"/>
          </a:xfrm>
        </p:grpSpPr>
        <p:pic>
          <p:nvPicPr>
            <p:cNvPr id="93" name="Object 39">
              <a:extLst>
                <a:ext uri="{FF2B5EF4-FFF2-40B4-BE49-F238E27FC236}">
                  <a16:creationId xmlns:a16="http://schemas.microsoft.com/office/drawing/2014/main" id="{6DEC64E3-00D7-47D0-9EFE-B86D39138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24727" y="7097668"/>
              <a:ext cx="1294128" cy="1395286"/>
            </a:xfrm>
            <a:prstGeom prst="rect">
              <a:avLst/>
            </a:prstGeom>
          </p:spPr>
        </p:pic>
      </p:grpSp>
      <p:grpSp>
        <p:nvGrpSpPr>
          <p:cNvPr id="94" name="그룹 1012">
            <a:extLst>
              <a:ext uri="{FF2B5EF4-FFF2-40B4-BE49-F238E27FC236}">
                <a16:creationId xmlns:a16="http://schemas.microsoft.com/office/drawing/2014/main" id="{1068522C-9C9E-43A4-95D2-7692CEF49E1C}"/>
              </a:ext>
            </a:extLst>
          </p:cNvPr>
          <p:cNvGrpSpPr/>
          <p:nvPr/>
        </p:nvGrpSpPr>
        <p:grpSpPr>
          <a:xfrm>
            <a:off x="4427253" y="3278600"/>
            <a:ext cx="798629" cy="861055"/>
            <a:chOff x="7324727" y="5579031"/>
            <a:chExt cx="1294128" cy="1395286"/>
          </a:xfrm>
        </p:grpSpPr>
        <p:pic>
          <p:nvPicPr>
            <p:cNvPr id="95" name="Object 42">
              <a:extLst>
                <a:ext uri="{FF2B5EF4-FFF2-40B4-BE49-F238E27FC236}">
                  <a16:creationId xmlns:a16="http://schemas.microsoft.com/office/drawing/2014/main" id="{1ED24412-F94D-4700-B674-529EB4347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24727" y="5579031"/>
              <a:ext cx="1294128" cy="1395286"/>
            </a:xfrm>
            <a:prstGeom prst="rect">
              <a:avLst/>
            </a:prstGeom>
          </p:spPr>
        </p:pic>
      </p:grpSp>
      <p:grpSp>
        <p:nvGrpSpPr>
          <p:cNvPr id="134" name="그룹 1027">
            <a:extLst>
              <a:ext uri="{FF2B5EF4-FFF2-40B4-BE49-F238E27FC236}">
                <a16:creationId xmlns:a16="http://schemas.microsoft.com/office/drawing/2014/main" id="{B237EFE0-698E-46D7-8B77-9469EE2ACD48}"/>
              </a:ext>
            </a:extLst>
          </p:cNvPr>
          <p:cNvGrpSpPr/>
          <p:nvPr/>
        </p:nvGrpSpPr>
        <p:grpSpPr>
          <a:xfrm>
            <a:off x="5944490" y="3623864"/>
            <a:ext cx="5264855" cy="1401768"/>
            <a:chOff x="8798054" y="5785348"/>
            <a:chExt cx="8531368" cy="2271477"/>
          </a:xfrm>
        </p:grpSpPr>
        <p:pic>
          <p:nvPicPr>
            <p:cNvPr id="135" name="Object 97">
              <a:extLst>
                <a:ext uri="{FF2B5EF4-FFF2-40B4-BE49-F238E27FC236}">
                  <a16:creationId xmlns:a16="http://schemas.microsoft.com/office/drawing/2014/main" id="{A8309517-F892-45BA-B6B6-153A4BBA5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98054" y="5785348"/>
              <a:ext cx="8531368" cy="2271477"/>
            </a:xfrm>
            <a:prstGeom prst="rect">
              <a:avLst/>
            </a:prstGeom>
          </p:spPr>
        </p:pic>
      </p:grpSp>
      <p:pic>
        <p:nvPicPr>
          <p:cNvPr id="174" name="Object 151">
            <a:extLst>
              <a:ext uri="{FF2B5EF4-FFF2-40B4-BE49-F238E27FC236}">
                <a16:creationId xmlns:a16="http://schemas.microsoft.com/office/drawing/2014/main" id="{B2F968AF-1A4C-4CD9-972A-0DECBCD9711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9177" y="3818627"/>
            <a:ext cx="1428186" cy="346761"/>
          </a:xfrm>
          <a:prstGeom prst="rect">
            <a:avLst/>
          </a:prstGeom>
        </p:spPr>
      </p:pic>
      <p:pic>
        <p:nvPicPr>
          <p:cNvPr id="175" name="Object 152">
            <a:extLst>
              <a:ext uri="{FF2B5EF4-FFF2-40B4-BE49-F238E27FC236}">
                <a16:creationId xmlns:a16="http://schemas.microsoft.com/office/drawing/2014/main" id="{7E419E2D-1EB7-499C-ABCB-C28B35CECEE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75866" y="4449796"/>
            <a:ext cx="869842" cy="346761"/>
          </a:xfrm>
          <a:prstGeom prst="rect">
            <a:avLst/>
          </a:prstGeom>
        </p:spPr>
      </p:pic>
      <p:pic>
        <p:nvPicPr>
          <p:cNvPr id="176" name="Object 153">
            <a:extLst>
              <a:ext uri="{FF2B5EF4-FFF2-40B4-BE49-F238E27FC236}">
                <a16:creationId xmlns:a16="http://schemas.microsoft.com/office/drawing/2014/main" id="{FBFA802B-FBB6-4602-94CA-A127B66FF2E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7541" y="4695244"/>
            <a:ext cx="1992407" cy="352639"/>
          </a:xfrm>
          <a:prstGeom prst="rect">
            <a:avLst/>
          </a:prstGeom>
        </p:spPr>
      </p:pic>
      <p:pic>
        <p:nvPicPr>
          <p:cNvPr id="177" name="Object 154">
            <a:extLst>
              <a:ext uri="{FF2B5EF4-FFF2-40B4-BE49-F238E27FC236}">
                <a16:creationId xmlns:a16="http://schemas.microsoft.com/office/drawing/2014/main" id="{4DA5E05C-A5EF-498F-A794-693C1F15F26F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578941" y="3820545"/>
            <a:ext cx="1122566" cy="346761"/>
          </a:xfrm>
          <a:prstGeom prst="rect">
            <a:avLst/>
          </a:prstGeom>
        </p:spPr>
      </p:pic>
      <p:pic>
        <p:nvPicPr>
          <p:cNvPr id="178" name="Object 155">
            <a:extLst>
              <a:ext uri="{FF2B5EF4-FFF2-40B4-BE49-F238E27FC236}">
                <a16:creationId xmlns:a16="http://schemas.microsoft.com/office/drawing/2014/main" id="{21EDFECE-1547-4D22-AEA4-2F6225AFA38A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434482" y="4043001"/>
            <a:ext cx="1486959" cy="352639"/>
          </a:xfrm>
          <a:prstGeom prst="rect">
            <a:avLst/>
          </a:prstGeom>
        </p:spPr>
      </p:pic>
      <p:pic>
        <p:nvPicPr>
          <p:cNvPr id="179" name="Object 156">
            <a:extLst>
              <a:ext uri="{FF2B5EF4-FFF2-40B4-BE49-F238E27FC236}">
                <a16:creationId xmlns:a16="http://schemas.microsoft.com/office/drawing/2014/main" id="{1C32FC87-2AA4-4980-B1B8-E0C688D41328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580350" y="4244822"/>
            <a:ext cx="1134320" cy="346761"/>
          </a:xfrm>
          <a:prstGeom prst="rect">
            <a:avLst/>
          </a:prstGeom>
        </p:spPr>
      </p:pic>
      <p:pic>
        <p:nvPicPr>
          <p:cNvPr id="180" name="Object 157">
            <a:extLst>
              <a:ext uri="{FF2B5EF4-FFF2-40B4-BE49-F238E27FC236}">
                <a16:creationId xmlns:a16="http://schemas.microsoft.com/office/drawing/2014/main" id="{2123DE35-158E-43F1-845E-9DF8F4EADE22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331873" y="4470686"/>
            <a:ext cx="1639769" cy="346761"/>
          </a:xfrm>
          <a:prstGeom prst="rect">
            <a:avLst/>
          </a:prstGeom>
        </p:spPr>
      </p:pic>
      <p:pic>
        <p:nvPicPr>
          <p:cNvPr id="181" name="Object 158">
            <a:extLst>
              <a:ext uri="{FF2B5EF4-FFF2-40B4-BE49-F238E27FC236}">
                <a16:creationId xmlns:a16="http://schemas.microsoft.com/office/drawing/2014/main" id="{999304D3-D0B2-41FC-B290-EBFD40D3FC13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987880" y="4684874"/>
            <a:ext cx="2192236" cy="346761"/>
          </a:xfrm>
          <a:prstGeom prst="rect">
            <a:avLst/>
          </a:prstGeom>
        </p:spPr>
      </p:pic>
      <p:pic>
        <p:nvPicPr>
          <p:cNvPr id="182" name="Object 159">
            <a:extLst>
              <a:ext uri="{FF2B5EF4-FFF2-40B4-BE49-F238E27FC236}">
                <a16:creationId xmlns:a16="http://schemas.microsoft.com/office/drawing/2014/main" id="{ED2E0507-F036-46E2-86DF-CD78E4091227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871321" y="4244983"/>
            <a:ext cx="1398799" cy="346761"/>
          </a:xfrm>
          <a:prstGeom prst="rect">
            <a:avLst/>
          </a:prstGeom>
        </p:spPr>
      </p:pic>
      <p:pic>
        <p:nvPicPr>
          <p:cNvPr id="183" name="Object 160">
            <a:extLst>
              <a:ext uri="{FF2B5EF4-FFF2-40B4-BE49-F238E27FC236}">
                <a16:creationId xmlns:a16="http://schemas.microsoft.com/office/drawing/2014/main" id="{E21B45C2-BCF7-4554-BF6C-E0069B0C79E9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975866" y="4018673"/>
            <a:ext cx="940370" cy="346761"/>
          </a:xfrm>
          <a:prstGeom prst="rect">
            <a:avLst/>
          </a:prstGeom>
        </p:spPr>
      </p:pic>
      <p:sp>
        <p:nvSpPr>
          <p:cNvPr id="184" name="TextBox 183">
            <a:extLst>
              <a:ext uri="{FF2B5EF4-FFF2-40B4-BE49-F238E27FC236}">
                <a16:creationId xmlns:a16="http://schemas.microsoft.com/office/drawing/2014/main" id="{A7C02EC6-0C45-4E24-BC0F-CC57EE351189}"/>
              </a:ext>
            </a:extLst>
          </p:cNvPr>
          <p:cNvSpPr txBox="1"/>
          <p:nvPr/>
        </p:nvSpPr>
        <p:spPr>
          <a:xfrm>
            <a:off x="5897519" y="3151057"/>
            <a:ext cx="762732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C9C4B96-29FB-465B-AA18-E71082436687}"/>
              </a:ext>
            </a:extLst>
          </p:cNvPr>
          <p:cNvGrpSpPr/>
          <p:nvPr/>
        </p:nvGrpSpPr>
        <p:grpSpPr>
          <a:xfrm>
            <a:off x="1802493" y="3212861"/>
            <a:ext cx="978309" cy="945185"/>
            <a:chOff x="2705810" y="1453082"/>
            <a:chExt cx="1125411" cy="1087306"/>
          </a:xfrm>
        </p:grpSpPr>
        <p:sp>
          <p:nvSpPr>
            <p:cNvPr id="187" name="직사각형 186">
              <a:extLst>
                <a:ext uri="{FF2B5EF4-FFF2-40B4-BE49-F238E27FC236}">
                  <a16:creationId xmlns:a16="http://schemas.microsoft.com/office/drawing/2014/main" id="{0AAB9724-978F-4B34-849C-FAEC7C9526D6}"/>
                </a:ext>
              </a:extLst>
            </p:cNvPr>
            <p:cNvSpPr/>
            <p:nvPr/>
          </p:nvSpPr>
          <p:spPr>
            <a:xfrm>
              <a:off x="2705810" y="1453082"/>
              <a:ext cx="619469" cy="854104"/>
            </a:xfrm>
            <a:prstGeom prst="rect">
              <a:avLst/>
            </a:prstGeom>
            <a:blipFill dpi="0" rotWithShape="1">
              <a:blip r:embed="rId1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>
              <a:extLst>
                <a:ext uri="{FF2B5EF4-FFF2-40B4-BE49-F238E27FC236}">
                  <a16:creationId xmlns:a16="http://schemas.microsoft.com/office/drawing/2014/main" id="{18FE2442-5338-466A-988F-E98CB619F9EB}"/>
                </a:ext>
              </a:extLst>
            </p:cNvPr>
            <p:cNvSpPr/>
            <p:nvPr/>
          </p:nvSpPr>
          <p:spPr>
            <a:xfrm>
              <a:off x="2960644" y="1453082"/>
              <a:ext cx="619469" cy="854104"/>
            </a:xfrm>
            <a:prstGeom prst="rect">
              <a:avLst/>
            </a:prstGeom>
            <a:blipFill dpi="0" rotWithShape="1">
              <a:blip r:embed="rId20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>
              <a:extLst>
                <a:ext uri="{FF2B5EF4-FFF2-40B4-BE49-F238E27FC236}">
                  <a16:creationId xmlns:a16="http://schemas.microsoft.com/office/drawing/2014/main" id="{C0CEDF8A-FD7B-40D0-848D-C226427A5559}"/>
                </a:ext>
              </a:extLst>
            </p:cNvPr>
            <p:cNvSpPr/>
            <p:nvPr/>
          </p:nvSpPr>
          <p:spPr>
            <a:xfrm>
              <a:off x="3209126" y="1453082"/>
              <a:ext cx="619469" cy="854104"/>
            </a:xfrm>
            <a:prstGeom prst="rect">
              <a:avLst/>
            </a:prstGeom>
            <a:blipFill dpi="0" rotWithShape="1">
              <a:blip r:embed="rId21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>
              <a:extLst>
                <a:ext uri="{FF2B5EF4-FFF2-40B4-BE49-F238E27FC236}">
                  <a16:creationId xmlns:a16="http://schemas.microsoft.com/office/drawing/2014/main" id="{AC62F34D-33EA-45AE-A701-D2E24372AC98}"/>
                </a:ext>
              </a:extLst>
            </p:cNvPr>
            <p:cNvSpPr/>
            <p:nvPr/>
          </p:nvSpPr>
          <p:spPr>
            <a:xfrm>
              <a:off x="2709625" y="1686284"/>
              <a:ext cx="619469" cy="854104"/>
            </a:xfrm>
            <a:prstGeom prst="rect">
              <a:avLst/>
            </a:prstGeom>
            <a:blipFill dpi="0" rotWithShape="1">
              <a:blip r:embed="rId22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>
              <a:extLst>
                <a:ext uri="{FF2B5EF4-FFF2-40B4-BE49-F238E27FC236}">
                  <a16:creationId xmlns:a16="http://schemas.microsoft.com/office/drawing/2014/main" id="{405AE27C-62F0-4681-BB8D-CE98D6E9BA6D}"/>
                </a:ext>
              </a:extLst>
            </p:cNvPr>
            <p:cNvSpPr/>
            <p:nvPr/>
          </p:nvSpPr>
          <p:spPr>
            <a:xfrm>
              <a:off x="2957514" y="1686284"/>
              <a:ext cx="619469" cy="854104"/>
            </a:xfrm>
            <a:prstGeom prst="rect">
              <a:avLst/>
            </a:prstGeom>
            <a:blipFill dpi="0" rotWithShape="1">
              <a:blip r:embed="rId23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>
              <a:extLst>
                <a:ext uri="{FF2B5EF4-FFF2-40B4-BE49-F238E27FC236}">
                  <a16:creationId xmlns:a16="http://schemas.microsoft.com/office/drawing/2014/main" id="{F7D816EA-CD8B-441D-800B-BBF5E3ED64D0}"/>
                </a:ext>
              </a:extLst>
            </p:cNvPr>
            <p:cNvSpPr/>
            <p:nvPr/>
          </p:nvSpPr>
          <p:spPr>
            <a:xfrm>
              <a:off x="3211752" y="1686284"/>
              <a:ext cx="619469" cy="854104"/>
            </a:xfrm>
            <a:prstGeom prst="rect">
              <a:avLst/>
            </a:prstGeom>
            <a:blipFill dpi="0" rotWithShape="1">
              <a:blip r:embed="rId24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98" name="그룹 197">
            <a:extLst>
              <a:ext uri="{FF2B5EF4-FFF2-40B4-BE49-F238E27FC236}">
                <a16:creationId xmlns:a16="http://schemas.microsoft.com/office/drawing/2014/main" id="{0A529BC8-F455-4542-8E58-3CB7E38CF719}"/>
              </a:ext>
            </a:extLst>
          </p:cNvPr>
          <p:cNvGrpSpPr/>
          <p:nvPr/>
        </p:nvGrpSpPr>
        <p:grpSpPr>
          <a:xfrm>
            <a:off x="3205785" y="4420854"/>
            <a:ext cx="978309" cy="945185"/>
            <a:chOff x="2705810" y="1453082"/>
            <a:chExt cx="1125411" cy="1087306"/>
          </a:xfrm>
        </p:grpSpPr>
        <p:sp>
          <p:nvSpPr>
            <p:cNvPr id="199" name="직사각형 198">
              <a:extLst>
                <a:ext uri="{FF2B5EF4-FFF2-40B4-BE49-F238E27FC236}">
                  <a16:creationId xmlns:a16="http://schemas.microsoft.com/office/drawing/2014/main" id="{B1D3C12C-7833-4027-8CF4-5E7C9B2FF6E0}"/>
                </a:ext>
              </a:extLst>
            </p:cNvPr>
            <p:cNvSpPr/>
            <p:nvPr/>
          </p:nvSpPr>
          <p:spPr>
            <a:xfrm>
              <a:off x="2705810" y="1453082"/>
              <a:ext cx="619469" cy="854104"/>
            </a:xfrm>
            <a:prstGeom prst="rect">
              <a:avLst/>
            </a:prstGeom>
            <a:blipFill dpi="0" rotWithShape="1">
              <a:blip r:embed="rId1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>
              <a:extLst>
                <a:ext uri="{FF2B5EF4-FFF2-40B4-BE49-F238E27FC236}">
                  <a16:creationId xmlns:a16="http://schemas.microsoft.com/office/drawing/2014/main" id="{E378F6E0-1A9E-490F-8921-850C66C03911}"/>
                </a:ext>
              </a:extLst>
            </p:cNvPr>
            <p:cNvSpPr/>
            <p:nvPr/>
          </p:nvSpPr>
          <p:spPr>
            <a:xfrm>
              <a:off x="2960644" y="1453082"/>
              <a:ext cx="619469" cy="854104"/>
            </a:xfrm>
            <a:prstGeom prst="rect">
              <a:avLst/>
            </a:prstGeom>
            <a:blipFill dpi="0" rotWithShape="1">
              <a:blip r:embed="rId20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직사각형 200">
              <a:extLst>
                <a:ext uri="{FF2B5EF4-FFF2-40B4-BE49-F238E27FC236}">
                  <a16:creationId xmlns:a16="http://schemas.microsoft.com/office/drawing/2014/main" id="{3DFF050B-4E59-4485-97C9-5A7957218433}"/>
                </a:ext>
              </a:extLst>
            </p:cNvPr>
            <p:cNvSpPr/>
            <p:nvPr/>
          </p:nvSpPr>
          <p:spPr>
            <a:xfrm>
              <a:off x="3209126" y="1453082"/>
              <a:ext cx="619469" cy="854104"/>
            </a:xfrm>
            <a:prstGeom prst="rect">
              <a:avLst/>
            </a:prstGeom>
            <a:blipFill dpi="0" rotWithShape="1">
              <a:blip r:embed="rId21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직사각형 201">
              <a:extLst>
                <a:ext uri="{FF2B5EF4-FFF2-40B4-BE49-F238E27FC236}">
                  <a16:creationId xmlns:a16="http://schemas.microsoft.com/office/drawing/2014/main" id="{7031A3FC-20C8-4DD3-8D4E-866611D24094}"/>
                </a:ext>
              </a:extLst>
            </p:cNvPr>
            <p:cNvSpPr/>
            <p:nvPr/>
          </p:nvSpPr>
          <p:spPr>
            <a:xfrm>
              <a:off x="2709625" y="1686284"/>
              <a:ext cx="619469" cy="854104"/>
            </a:xfrm>
            <a:prstGeom prst="rect">
              <a:avLst/>
            </a:prstGeom>
            <a:blipFill dpi="0" rotWithShape="1">
              <a:blip r:embed="rId22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직사각형 202">
              <a:extLst>
                <a:ext uri="{FF2B5EF4-FFF2-40B4-BE49-F238E27FC236}">
                  <a16:creationId xmlns:a16="http://schemas.microsoft.com/office/drawing/2014/main" id="{FCBD3331-8AD2-423F-94B6-23D3279BE59B}"/>
                </a:ext>
              </a:extLst>
            </p:cNvPr>
            <p:cNvSpPr/>
            <p:nvPr/>
          </p:nvSpPr>
          <p:spPr>
            <a:xfrm>
              <a:off x="2957514" y="1686284"/>
              <a:ext cx="619469" cy="854104"/>
            </a:xfrm>
            <a:prstGeom prst="rect">
              <a:avLst/>
            </a:prstGeom>
            <a:blipFill dpi="0" rotWithShape="1">
              <a:blip r:embed="rId23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>
              <a:extLst>
                <a:ext uri="{FF2B5EF4-FFF2-40B4-BE49-F238E27FC236}">
                  <a16:creationId xmlns:a16="http://schemas.microsoft.com/office/drawing/2014/main" id="{A219ED33-54CD-4BC3-82B1-252BE0D47C13}"/>
                </a:ext>
              </a:extLst>
            </p:cNvPr>
            <p:cNvSpPr/>
            <p:nvPr/>
          </p:nvSpPr>
          <p:spPr>
            <a:xfrm>
              <a:off x="3211752" y="1686284"/>
              <a:ext cx="619469" cy="854104"/>
            </a:xfrm>
            <a:prstGeom prst="rect">
              <a:avLst/>
            </a:prstGeom>
            <a:blipFill dpi="0" rotWithShape="1">
              <a:blip r:embed="rId24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5" name="그룹 204">
            <a:extLst>
              <a:ext uri="{FF2B5EF4-FFF2-40B4-BE49-F238E27FC236}">
                <a16:creationId xmlns:a16="http://schemas.microsoft.com/office/drawing/2014/main" id="{61E40B60-3709-4560-A6C1-3D439EF9856D}"/>
              </a:ext>
            </a:extLst>
          </p:cNvPr>
          <p:cNvGrpSpPr/>
          <p:nvPr/>
        </p:nvGrpSpPr>
        <p:grpSpPr>
          <a:xfrm>
            <a:off x="1795466" y="4412335"/>
            <a:ext cx="978309" cy="945185"/>
            <a:chOff x="2705810" y="1453082"/>
            <a:chExt cx="1125411" cy="1087306"/>
          </a:xfrm>
        </p:grpSpPr>
        <p:sp>
          <p:nvSpPr>
            <p:cNvPr id="206" name="직사각형 205">
              <a:extLst>
                <a:ext uri="{FF2B5EF4-FFF2-40B4-BE49-F238E27FC236}">
                  <a16:creationId xmlns:a16="http://schemas.microsoft.com/office/drawing/2014/main" id="{C84B3BF1-9F97-4E62-A6F4-605498C7874E}"/>
                </a:ext>
              </a:extLst>
            </p:cNvPr>
            <p:cNvSpPr/>
            <p:nvPr/>
          </p:nvSpPr>
          <p:spPr>
            <a:xfrm>
              <a:off x="2705810" y="1453082"/>
              <a:ext cx="619469" cy="854104"/>
            </a:xfrm>
            <a:prstGeom prst="rect">
              <a:avLst/>
            </a:prstGeom>
            <a:blipFill dpi="0" rotWithShape="1">
              <a:blip r:embed="rId1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>
              <a:extLst>
                <a:ext uri="{FF2B5EF4-FFF2-40B4-BE49-F238E27FC236}">
                  <a16:creationId xmlns:a16="http://schemas.microsoft.com/office/drawing/2014/main" id="{2DFA94D0-F39B-43EB-86E5-1274686C3BD0}"/>
                </a:ext>
              </a:extLst>
            </p:cNvPr>
            <p:cNvSpPr/>
            <p:nvPr/>
          </p:nvSpPr>
          <p:spPr>
            <a:xfrm>
              <a:off x="2960644" y="1453082"/>
              <a:ext cx="619469" cy="854104"/>
            </a:xfrm>
            <a:prstGeom prst="rect">
              <a:avLst/>
            </a:prstGeom>
            <a:blipFill dpi="0" rotWithShape="1">
              <a:blip r:embed="rId20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>
              <a:extLst>
                <a:ext uri="{FF2B5EF4-FFF2-40B4-BE49-F238E27FC236}">
                  <a16:creationId xmlns:a16="http://schemas.microsoft.com/office/drawing/2014/main" id="{1EB461A4-0E87-44B0-B8D1-0BE68F235250}"/>
                </a:ext>
              </a:extLst>
            </p:cNvPr>
            <p:cNvSpPr/>
            <p:nvPr/>
          </p:nvSpPr>
          <p:spPr>
            <a:xfrm>
              <a:off x="3209126" y="1453082"/>
              <a:ext cx="619469" cy="854104"/>
            </a:xfrm>
            <a:prstGeom prst="rect">
              <a:avLst/>
            </a:prstGeom>
            <a:blipFill dpi="0" rotWithShape="1">
              <a:blip r:embed="rId21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>
              <a:extLst>
                <a:ext uri="{FF2B5EF4-FFF2-40B4-BE49-F238E27FC236}">
                  <a16:creationId xmlns:a16="http://schemas.microsoft.com/office/drawing/2014/main" id="{8CE19F7F-864F-4422-86C4-C77A40FD0BE5}"/>
                </a:ext>
              </a:extLst>
            </p:cNvPr>
            <p:cNvSpPr/>
            <p:nvPr/>
          </p:nvSpPr>
          <p:spPr>
            <a:xfrm>
              <a:off x="2709625" y="1686284"/>
              <a:ext cx="619469" cy="854104"/>
            </a:xfrm>
            <a:prstGeom prst="rect">
              <a:avLst/>
            </a:prstGeom>
            <a:blipFill dpi="0" rotWithShape="1">
              <a:blip r:embed="rId22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>
              <a:extLst>
                <a:ext uri="{FF2B5EF4-FFF2-40B4-BE49-F238E27FC236}">
                  <a16:creationId xmlns:a16="http://schemas.microsoft.com/office/drawing/2014/main" id="{C6CC835D-217E-4B44-AD94-F81F83F9780F}"/>
                </a:ext>
              </a:extLst>
            </p:cNvPr>
            <p:cNvSpPr/>
            <p:nvPr/>
          </p:nvSpPr>
          <p:spPr>
            <a:xfrm>
              <a:off x="2957514" y="1686284"/>
              <a:ext cx="619469" cy="854104"/>
            </a:xfrm>
            <a:prstGeom prst="rect">
              <a:avLst/>
            </a:prstGeom>
            <a:blipFill dpi="0" rotWithShape="1">
              <a:blip r:embed="rId23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>
              <a:extLst>
                <a:ext uri="{FF2B5EF4-FFF2-40B4-BE49-F238E27FC236}">
                  <a16:creationId xmlns:a16="http://schemas.microsoft.com/office/drawing/2014/main" id="{37D592CD-4531-45CA-84AC-3013AA358E89}"/>
                </a:ext>
              </a:extLst>
            </p:cNvPr>
            <p:cNvSpPr/>
            <p:nvPr/>
          </p:nvSpPr>
          <p:spPr>
            <a:xfrm>
              <a:off x="3211752" y="1686284"/>
              <a:ext cx="619469" cy="854104"/>
            </a:xfrm>
            <a:prstGeom prst="rect">
              <a:avLst/>
            </a:prstGeom>
            <a:blipFill dpi="0" rotWithShape="1">
              <a:blip r:embed="rId24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12" name="그룹 211">
            <a:extLst>
              <a:ext uri="{FF2B5EF4-FFF2-40B4-BE49-F238E27FC236}">
                <a16:creationId xmlns:a16="http://schemas.microsoft.com/office/drawing/2014/main" id="{4201C51C-C09D-4918-8FA0-5C05CD0B473D}"/>
              </a:ext>
            </a:extLst>
          </p:cNvPr>
          <p:cNvGrpSpPr/>
          <p:nvPr/>
        </p:nvGrpSpPr>
        <p:grpSpPr>
          <a:xfrm>
            <a:off x="3198796" y="3212861"/>
            <a:ext cx="978309" cy="945185"/>
            <a:chOff x="2705810" y="1453082"/>
            <a:chExt cx="1125411" cy="1087306"/>
          </a:xfrm>
        </p:grpSpPr>
        <p:sp>
          <p:nvSpPr>
            <p:cNvPr id="213" name="직사각형 212">
              <a:extLst>
                <a:ext uri="{FF2B5EF4-FFF2-40B4-BE49-F238E27FC236}">
                  <a16:creationId xmlns:a16="http://schemas.microsoft.com/office/drawing/2014/main" id="{B84F1CCC-6995-4FDC-9456-4E9379E705DD}"/>
                </a:ext>
              </a:extLst>
            </p:cNvPr>
            <p:cNvSpPr/>
            <p:nvPr/>
          </p:nvSpPr>
          <p:spPr>
            <a:xfrm>
              <a:off x="2705810" y="1453082"/>
              <a:ext cx="619469" cy="854104"/>
            </a:xfrm>
            <a:prstGeom prst="rect">
              <a:avLst/>
            </a:prstGeom>
            <a:blipFill dpi="0" rotWithShape="1">
              <a:blip r:embed="rId1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>
              <a:extLst>
                <a:ext uri="{FF2B5EF4-FFF2-40B4-BE49-F238E27FC236}">
                  <a16:creationId xmlns:a16="http://schemas.microsoft.com/office/drawing/2014/main" id="{CFC0C270-D633-45DD-8270-BF8AF3FAB7D9}"/>
                </a:ext>
              </a:extLst>
            </p:cNvPr>
            <p:cNvSpPr/>
            <p:nvPr/>
          </p:nvSpPr>
          <p:spPr>
            <a:xfrm>
              <a:off x="2960644" y="1453082"/>
              <a:ext cx="619469" cy="854104"/>
            </a:xfrm>
            <a:prstGeom prst="rect">
              <a:avLst/>
            </a:prstGeom>
            <a:blipFill dpi="0" rotWithShape="1">
              <a:blip r:embed="rId20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>
              <a:extLst>
                <a:ext uri="{FF2B5EF4-FFF2-40B4-BE49-F238E27FC236}">
                  <a16:creationId xmlns:a16="http://schemas.microsoft.com/office/drawing/2014/main" id="{A7B62FE1-EA7D-452A-95B1-21F1C4963B18}"/>
                </a:ext>
              </a:extLst>
            </p:cNvPr>
            <p:cNvSpPr/>
            <p:nvPr/>
          </p:nvSpPr>
          <p:spPr>
            <a:xfrm>
              <a:off x="3209126" y="1453082"/>
              <a:ext cx="619469" cy="854104"/>
            </a:xfrm>
            <a:prstGeom prst="rect">
              <a:avLst/>
            </a:prstGeom>
            <a:blipFill dpi="0" rotWithShape="1">
              <a:blip r:embed="rId21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>
              <a:extLst>
                <a:ext uri="{FF2B5EF4-FFF2-40B4-BE49-F238E27FC236}">
                  <a16:creationId xmlns:a16="http://schemas.microsoft.com/office/drawing/2014/main" id="{9D7F3707-12A5-4D33-9AB2-31160244CE3E}"/>
                </a:ext>
              </a:extLst>
            </p:cNvPr>
            <p:cNvSpPr/>
            <p:nvPr/>
          </p:nvSpPr>
          <p:spPr>
            <a:xfrm>
              <a:off x="2709625" y="1686284"/>
              <a:ext cx="619469" cy="854104"/>
            </a:xfrm>
            <a:prstGeom prst="rect">
              <a:avLst/>
            </a:prstGeom>
            <a:blipFill dpi="0" rotWithShape="1">
              <a:blip r:embed="rId22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>
              <a:extLst>
                <a:ext uri="{FF2B5EF4-FFF2-40B4-BE49-F238E27FC236}">
                  <a16:creationId xmlns:a16="http://schemas.microsoft.com/office/drawing/2014/main" id="{B135907B-3585-43A6-94C2-422209C391A0}"/>
                </a:ext>
              </a:extLst>
            </p:cNvPr>
            <p:cNvSpPr/>
            <p:nvPr/>
          </p:nvSpPr>
          <p:spPr>
            <a:xfrm>
              <a:off x="2957514" y="1686284"/>
              <a:ext cx="619469" cy="854104"/>
            </a:xfrm>
            <a:prstGeom prst="rect">
              <a:avLst/>
            </a:prstGeom>
            <a:blipFill dpi="0" rotWithShape="1">
              <a:blip r:embed="rId23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>
              <a:extLst>
                <a:ext uri="{FF2B5EF4-FFF2-40B4-BE49-F238E27FC236}">
                  <a16:creationId xmlns:a16="http://schemas.microsoft.com/office/drawing/2014/main" id="{65295FEC-2386-40B3-AE34-B068D77BF9EF}"/>
                </a:ext>
              </a:extLst>
            </p:cNvPr>
            <p:cNvSpPr/>
            <p:nvPr/>
          </p:nvSpPr>
          <p:spPr>
            <a:xfrm>
              <a:off x="3211752" y="1686284"/>
              <a:ext cx="619469" cy="854104"/>
            </a:xfrm>
            <a:prstGeom prst="rect">
              <a:avLst/>
            </a:prstGeom>
            <a:blipFill dpi="0" rotWithShape="1">
              <a:blip r:embed="rId24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19" name="TextBox 218">
            <a:extLst>
              <a:ext uri="{FF2B5EF4-FFF2-40B4-BE49-F238E27FC236}">
                <a16:creationId xmlns:a16="http://schemas.microsoft.com/office/drawing/2014/main" id="{6C7F98A6-96EE-4FDC-BD73-C0289C9D8C4A}"/>
              </a:ext>
            </a:extLst>
          </p:cNvPr>
          <p:cNvSpPr txBox="1"/>
          <p:nvPr/>
        </p:nvSpPr>
        <p:spPr>
          <a:xfrm>
            <a:off x="8709939" y="6025136"/>
            <a:ext cx="3322589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활동지에 적어보세요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0056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선택한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개의 직업카드 중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가장 관심 있는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개의 직업명과 이유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작성합니다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흥미 분석 활동</a:t>
            </a:r>
          </a:p>
        </p:txBody>
      </p:sp>
      <p:grpSp>
        <p:nvGrpSpPr>
          <p:cNvPr id="18" name="그룹 1009">
            <a:extLst>
              <a:ext uri="{FF2B5EF4-FFF2-40B4-BE49-F238E27FC236}">
                <a16:creationId xmlns:a16="http://schemas.microsoft.com/office/drawing/2014/main" id="{22FD4BEC-9C2E-4475-BBA9-BDADE0F1ABDE}"/>
              </a:ext>
            </a:extLst>
          </p:cNvPr>
          <p:cNvGrpSpPr/>
          <p:nvPr/>
        </p:nvGrpSpPr>
        <p:grpSpPr>
          <a:xfrm>
            <a:off x="1694303" y="3255199"/>
            <a:ext cx="9031994" cy="1862848"/>
            <a:chOff x="3436231" y="5335628"/>
            <a:chExt cx="12187517" cy="2513675"/>
          </a:xfrm>
        </p:grpSpPr>
        <p:pic>
          <p:nvPicPr>
            <p:cNvPr id="19" name="Object 31">
              <a:extLst>
                <a:ext uri="{FF2B5EF4-FFF2-40B4-BE49-F238E27FC236}">
                  <a16:creationId xmlns:a16="http://schemas.microsoft.com/office/drawing/2014/main" id="{2892D451-934A-46D7-93DA-22215FFF3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6231" y="5335628"/>
              <a:ext cx="12187517" cy="2513675"/>
            </a:xfrm>
            <a:prstGeom prst="rect">
              <a:avLst/>
            </a:prstGeom>
          </p:spPr>
        </p:pic>
      </p:grpSp>
      <p:pic>
        <p:nvPicPr>
          <p:cNvPr id="20" name="Object 34">
            <a:extLst>
              <a:ext uri="{FF2B5EF4-FFF2-40B4-BE49-F238E27FC236}">
                <a16:creationId xmlns:a16="http://schemas.microsoft.com/office/drawing/2014/main" id="{0D189541-FA7F-4BAD-A94A-43D17255EF1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4628" y="4035144"/>
            <a:ext cx="4622963" cy="423478"/>
          </a:xfrm>
          <a:prstGeom prst="rect">
            <a:avLst/>
          </a:prstGeom>
        </p:spPr>
      </p:pic>
      <p:pic>
        <p:nvPicPr>
          <p:cNvPr id="28" name="Object 35">
            <a:extLst>
              <a:ext uri="{FF2B5EF4-FFF2-40B4-BE49-F238E27FC236}">
                <a16:creationId xmlns:a16="http://schemas.microsoft.com/office/drawing/2014/main" id="{4AD8D257-DBC6-4BD6-B145-D94E7B42D93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1013" y="4350884"/>
            <a:ext cx="5124078" cy="423478"/>
          </a:xfrm>
          <a:prstGeom prst="rect">
            <a:avLst/>
          </a:prstGeom>
        </p:spPr>
      </p:pic>
      <p:pic>
        <p:nvPicPr>
          <p:cNvPr id="29" name="Object 36">
            <a:extLst>
              <a:ext uri="{FF2B5EF4-FFF2-40B4-BE49-F238E27FC236}">
                <a16:creationId xmlns:a16="http://schemas.microsoft.com/office/drawing/2014/main" id="{4B8E626C-80C3-4E20-A4F7-9A74D5F734A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72053" y="4678544"/>
            <a:ext cx="5124078" cy="423478"/>
          </a:xfrm>
          <a:prstGeom prst="rect">
            <a:avLst/>
          </a:prstGeom>
        </p:spPr>
      </p:pic>
      <p:pic>
        <p:nvPicPr>
          <p:cNvPr id="30" name="Object 37">
            <a:extLst>
              <a:ext uri="{FF2B5EF4-FFF2-40B4-BE49-F238E27FC236}">
                <a16:creationId xmlns:a16="http://schemas.microsoft.com/office/drawing/2014/main" id="{FB46A3FA-E61D-4AED-99C7-78467ED81DA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54922" y="4035563"/>
            <a:ext cx="1129274" cy="416420"/>
          </a:xfrm>
          <a:prstGeom prst="rect">
            <a:avLst/>
          </a:prstGeom>
        </p:spPr>
      </p:pic>
      <p:pic>
        <p:nvPicPr>
          <p:cNvPr id="31" name="Object 38">
            <a:extLst>
              <a:ext uri="{FF2B5EF4-FFF2-40B4-BE49-F238E27FC236}">
                <a16:creationId xmlns:a16="http://schemas.microsoft.com/office/drawing/2014/main" id="{3A8C4966-5DAE-4A39-B21D-B3B7BA1916A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74646" y="4674362"/>
            <a:ext cx="2519691" cy="423478"/>
          </a:xfrm>
          <a:prstGeom prst="rect">
            <a:avLst/>
          </a:prstGeom>
        </p:spPr>
      </p:pic>
      <p:pic>
        <p:nvPicPr>
          <p:cNvPr id="32" name="Object 39">
            <a:extLst>
              <a:ext uri="{FF2B5EF4-FFF2-40B4-BE49-F238E27FC236}">
                <a16:creationId xmlns:a16="http://schemas.microsoft.com/office/drawing/2014/main" id="{0F9CD5C9-5E8B-445B-B2F8-633E853D98B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37196" y="4356887"/>
            <a:ext cx="2032692" cy="41642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D6A3FF5-5159-4B7B-8D1F-5B3E78A68672}"/>
              </a:ext>
            </a:extLst>
          </p:cNvPr>
          <p:cNvSpPr txBox="1"/>
          <p:nvPr/>
        </p:nvSpPr>
        <p:spPr>
          <a:xfrm>
            <a:off x="1084337" y="3595590"/>
            <a:ext cx="762732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63DECD-C3D2-4CE2-84FD-253E1FC13D25}"/>
              </a:ext>
            </a:extLst>
          </p:cNvPr>
          <p:cNvSpPr txBox="1"/>
          <p:nvPr/>
        </p:nvSpPr>
        <p:spPr>
          <a:xfrm>
            <a:off x="8709939" y="6025136"/>
            <a:ext cx="3322589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활동지에 적어보세요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6229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직업카드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고루 나눠 갖고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직업카드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장의 탐색이 끝나면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각자 싫어하는 직업카드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골라 직업명과 그 이유를 활동지에 작성합니다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흥미 분석 활동</a:t>
            </a:r>
          </a:p>
        </p:txBody>
      </p:sp>
      <p:grpSp>
        <p:nvGrpSpPr>
          <p:cNvPr id="63" name="그룹 1009">
            <a:extLst>
              <a:ext uri="{FF2B5EF4-FFF2-40B4-BE49-F238E27FC236}">
                <a16:creationId xmlns:a16="http://schemas.microsoft.com/office/drawing/2014/main" id="{011939BA-06C6-405A-8B7C-5EF402BA0A62}"/>
              </a:ext>
            </a:extLst>
          </p:cNvPr>
          <p:cNvGrpSpPr/>
          <p:nvPr/>
        </p:nvGrpSpPr>
        <p:grpSpPr>
          <a:xfrm>
            <a:off x="774411" y="3276666"/>
            <a:ext cx="798629" cy="861055"/>
            <a:chOff x="1945461" y="5579031"/>
            <a:chExt cx="1294128" cy="1395286"/>
          </a:xfrm>
        </p:grpSpPr>
        <p:pic>
          <p:nvPicPr>
            <p:cNvPr id="64" name="Object 33">
              <a:extLst>
                <a:ext uri="{FF2B5EF4-FFF2-40B4-BE49-F238E27FC236}">
                  <a16:creationId xmlns:a16="http://schemas.microsoft.com/office/drawing/2014/main" id="{E81869B4-EA8B-4574-9611-9662F69FF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5461" y="5579031"/>
              <a:ext cx="1294128" cy="1395286"/>
            </a:xfrm>
            <a:prstGeom prst="rect">
              <a:avLst/>
            </a:prstGeom>
          </p:spPr>
        </p:pic>
      </p:grpSp>
      <p:grpSp>
        <p:nvGrpSpPr>
          <p:cNvPr id="65" name="그룹 1010">
            <a:extLst>
              <a:ext uri="{FF2B5EF4-FFF2-40B4-BE49-F238E27FC236}">
                <a16:creationId xmlns:a16="http://schemas.microsoft.com/office/drawing/2014/main" id="{66D24D91-2E3D-4C98-AFC9-941FAD254FF6}"/>
              </a:ext>
            </a:extLst>
          </p:cNvPr>
          <p:cNvGrpSpPr/>
          <p:nvPr/>
        </p:nvGrpSpPr>
        <p:grpSpPr>
          <a:xfrm>
            <a:off x="771883" y="4427728"/>
            <a:ext cx="798629" cy="861055"/>
            <a:chOff x="1945461" y="7103045"/>
            <a:chExt cx="1294128" cy="1395286"/>
          </a:xfrm>
        </p:grpSpPr>
        <p:pic>
          <p:nvPicPr>
            <p:cNvPr id="66" name="Object 36">
              <a:extLst>
                <a:ext uri="{FF2B5EF4-FFF2-40B4-BE49-F238E27FC236}">
                  <a16:creationId xmlns:a16="http://schemas.microsoft.com/office/drawing/2014/main" id="{287EAB88-B944-4554-90B7-AB5C60452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5461" y="7103045"/>
              <a:ext cx="1294128" cy="1395286"/>
            </a:xfrm>
            <a:prstGeom prst="rect">
              <a:avLst/>
            </a:prstGeom>
          </p:spPr>
        </p:pic>
      </p:grpSp>
      <p:grpSp>
        <p:nvGrpSpPr>
          <p:cNvPr id="67" name="그룹 1011">
            <a:extLst>
              <a:ext uri="{FF2B5EF4-FFF2-40B4-BE49-F238E27FC236}">
                <a16:creationId xmlns:a16="http://schemas.microsoft.com/office/drawing/2014/main" id="{4153D487-76E1-4BD7-A790-6816F45E3997}"/>
              </a:ext>
            </a:extLst>
          </p:cNvPr>
          <p:cNvGrpSpPr/>
          <p:nvPr/>
        </p:nvGrpSpPr>
        <p:grpSpPr>
          <a:xfrm>
            <a:off x="4427252" y="4386115"/>
            <a:ext cx="798629" cy="861055"/>
            <a:chOff x="7324727" y="7097668"/>
            <a:chExt cx="1294128" cy="1395286"/>
          </a:xfrm>
        </p:grpSpPr>
        <p:pic>
          <p:nvPicPr>
            <p:cNvPr id="68" name="Object 39">
              <a:extLst>
                <a:ext uri="{FF2B5EF4-FFF2-40B4-BE49-F238E27FC236}">
                  <a16:creationId xmlns:a16="http://schemas.microsoft.com/office/drawing/2014/main" id="{F472C633-C784-4DD3-8986-6796D40DD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24727" y="7097668"/>
              <a:ext cx="1294128" cy="1395286"/>
            </a:xfrm>
            <a:prstGeom prst="rect">
              <a:avLst/>
            </a:prstGeom>
          </p:spPr>
        </p:pic>
      </p:grpSp>
      <p:grpSp>
        <p:nvGrpSpPr>
          <p:cNvPr id="69" name="그룹 1012">
            <a:extLst>
              <a:ext uri="{FF2B5EF4-FFF2-40B4-BE49-F238E27FC236}">
                <a16:creationId xmlns:a16="http://schemas.microsoft.com/office/drawing/2014/main" id="{5189AF70-3837-4F1B-96B0-9D843F983D6A}"/>
              </a:ext>
            </a:extLst>
          </p:cNvPr>
          <p:cNvGrpSpPr/>
          <p:nvPr/>
        </p:nvGrpSpPr>
        <p:grpSpPr>
          <a:xfrm>
            <a:off x="4427253" y="3278600"/>
            <a:ext cx="798629" cy="861055"/>
            <a:chOff x="7324727" y="5579031"/>
            <a:chExt cx="1294128" cy="1395286"/>
          </a:xfrm>
        </p:grpSpPr>
        <p:pic>
          <p:nvPicPr>
            <p:cNvPr id="70" name="Object 42">
              <a:extLst>
                <a:ext uri="{FF2B5EF4-FFF2-40B4-BE49-F238E27FC236}">
                  <a16:creationId xmlns:a16="http://schemas.microsoft.com/office/drawing/2014/main" id="{3DB18D20-4C01-4A84-BF02-EB826D81A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24727" y="5579031"/>
              <a:ext cx="1294128" cy="1395286"/>
            </a:xfrm>
            <a:prstGeom prst="rect">
              <a:avLst/>
            </a:prstGeom>
          </p:spPr>
        </p:pic>
      </p:grpSp>
      <p:grpSp>
        <p:nvGrpSpPr>
          <p:cNvPr id="109" name="그룹 1027">
            <a:extLst>
              <a:ext uri="{FF2B5EF4-FFF2-40B4-BE49-F238E27FC236}">
                <a16:creationId xmlns:a16="http://schemas.microsoft.com/office/drawing/2014/main" id="{CB78CE83-83A5-4E37-AF27-304BAF578679}"/>
              </a:ext>
            </a:extLst>
          </p:cNvPr>
          <p:cNvGrpSpPr/>
          <p:nvPr/>
        </p:nvGrpSpPr>
        <p:grpSpPr>
          <a:xfrm>
            <a:off x="5944490" y="3623864"/>
            <a:ext cx="5264855" cy="1401768"/>
            <a:chOff x="8798054" y="5785348"/>
            <a:chExt cx="8531368" cy="2271477"/>
          </a:xfrm>
        </p:grpSpPr>
        <p:pic>
          <p:nvPicPr>
            <p:cNvPr id="110" name="Object 97">
              <a:extLst>
                <a:ext uri="{FF2B5EF4-FFF2-40B4-BE49-F238E27FC236}">
                  <a16:creationId xmlns:a16="http://schemas.microsoft.com/office/drawing/2014/main" id="{CBFCC5EA-89DA-4304-9BBD-35E91757F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98054" y="5785348"/>
              <a:ext cx="8531368" cy="2271477"/>
            </a:xfrm>
            <a:prstGeom prst="rect">
              <a:avLst/>
            </a:prstGeom>
          </p:spPr>
        </p:pic>
      </p:grpSp>
      <p:pic>
        <p:nvPicPr>
          <p:cNvPr id="149" name="Object 151">
            <a:extLst>
              <a:ext uri="{FF2B5EF4-FFF2-40B4-BE49-F238E27FC236}">
                <a16:creationId xmlns:a16="http://schemas.microsoft.com/office/drawing/2014/main" id="{314F0355-1C3C-48E9-8744-188DB6D1203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79977" y="3800470"/>
            <a:ext cx="934896" cy="342602"/>
          </a:xfrm>
          <a:prstGeom prst="rect">
            <a:avLst/>
          </a:prstGeom>
        </p:spPr>
      </p:pic>
      <p:pic>
        <p:nvPicPr>
          <p:cNvPr id="150" name="Object 152">
            <a:extLst>
              <a:ext uri="{FF2B5EF4-FFF2-40B4-BE49-F238E27FC236}">
                <a16:creationId xmlns:a16="http://schemas.microsoft.com/office/drawing/2014/main" id="{3DD41D1D-D8B2-4FB3-B266-6004E9A1942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19619" y="4466631"/>
            <a:ext cx="1120714" cy="342602"/>
          </a:xfrm>
          <a:prstGeom prst="rect">
            <a:avLst/>
          </a:prstGeom>
        </p:spPr>
      </p:pic>
      <p:pic>
        <p:nvPicPr>
          <p:cNvPr id="151" name="Object 153">
            <a:extLst>
              <a:ext uri="{FF2B5EF4-FFF2-40B4-BE49-F238E27FC236}">
                <a16:creationId xmlns:a16="http://schemas.microsoft.com/office/drawing/2014/main" id="{B6BC2483-63EF-4FBA-99B2-FD03AB65CE5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6410" y="4684411"/>
            <a:ext cx="1109101" cy="342602"/>
          </a:xfrm>
          <a:prstGeom prst="rect">
            <a:avLst/>
          </a:prstGeom>
        </p:spPr>
      </p:pic>
      <p:pic>
        <p:nvPicPr>
          <p:cNvPr id="152" name="Object 154">
            <a:extLst>
              <a:ext uri="{FF2B5EF4-FFF2-40B4-BE49-F238E27FC236}">
                <a16:creationId xmlns:a16="http://schemas.microsoft.com/office/drawing/2014/main" id="{8D9193DE-482D-4718-A157-5DC94529F7BB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591989" y="3799486"/>
            <a:ext cx="847794" cy="342602"/>
          </a:xfrm>
          <a:prstGeom prst="rect">
            <a:avLst/>
          </a:prstGeom>
        </p:spPr>
      </p:pic>
      <p:pic>
        <p:nvPicPr>
          <p:cNvPr id="153" name="Object 155">
            <a:extLst>
              <a:ext uri="{FF2B5EF4-FFF2-40B4-BE49-F238E27FC236}">
                <a16:creationId xmlns:a16="http://schemas.microsoft.com/office/drawing/2014/main" id="{9C07CBA1-3F19-445D-A645-2478853E8135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27495" y="4040286"/>
            <a:ext cx="934896" cy="342602"/>
          </a:xfrm>
          <a:prstGeom prst="rect">
            <a:avLst/>
          </a:prstGeom>
        </p:spPr>
      </p:pic>
      <p:pic>
        <p:nvPicPr>
          <p:cNvPr id="154" name="Object 156">
            <a:extLst>
              <a:ext uri="{FF2B5EF4-FFF2-40B4-BE49-F238E27FC236}">
                <a16:creationId xmlns:a16="http://schemas.microsoft.com/office/drawing/2014/main" id="{6A5BF827-8052-4B0D-A13C-12272E061A0A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257508" y="4248319"/>
            <a:ext cx="1863986" cy="348409"/>
          </a:xfrm>
          <a:prstGeom prst="rect">
            <a:avLst/>
          </a:prstGeom>
        </p:spPr>
      </p:pic>
      <p:pic>
        <p:nvPicPr>
          <p:cNvPr id="155" name="Object 157">
            <a:extLst>
              <a:ext uri="{FF2B5EF4-FFF2-40B4-BE49-F238E27FC236}">
                <a16:creationId xmlns:a16="http://schemas.microsoft.com/office/drawing/2014/main" id="{799412EF-F912-451A-84EB-198B6709826E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611080" y="4486536"/>
            <a:ext cx="1103294" cy="342602"/>
          </a:xfrm>
          <a:prstGeom prst="rect">
            <a:avLst/>
          </a:prstGeom>
        </p:spPr>
      </p:pic>
      <p:pic>
        <p:nvPicPr>
          <p:cNvPr id="156" name="Object 158">
            <a:extLst>
              <a:ext uri="{FF2B5EF4-FFF2-40B4-BE49-F238E27FC236}">
                <a16:creationId xmlns:a16="http://schemas.microsoft.com/office/drawing/2014/main" id="{E733D9DA-E945-4AB4-8A54-2723FC734CF9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616377" y="4706920"/>
            <a:ext cx="1103294" cy="342602"/>
          </a:xfrm>
          <a:prstGeom prst="rect">
            <a:avLst/>
          </a:prstGeom>
        </p:spPr>
      </p:pic>
      <p:pic>
        <p:nvPicPr>
          <p:cNvPr id="157" name="Object 159">
            <a:extLst>
              <a:ext uri="{FF2B5EF4-FFF2-40B4-BE49-F238E27FC236}">
                <a16:creationId xmlns:a16="http://schemas.microsoft.com/office/drawing/2014/main" id="{2DCA61D9-FCD9-4AC2-B517-DB5C470F9F39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701430" y="4259658"/>
            <a:ext cx="1695588" cy="342602"/>
          </a:xfrm>
          <a:prstGeom prst="rect">
            <a:avLst/>
          </a:prstGeom>
        </p:spPr>
      </p:pic>
      <p:pic>
        <p:nvPicPr>
          <p:cNvPr id="158" name="Object 160">
            <a:extLst>
              <a:ext uri="{FF2B5EF4-FFF2-40B4-BE49-F238E27FC236}">
                <a16:creationId xmlns:a16="http://schemas.microsoft.com/office/drawing/2014/main" id="{69639CDB-F82F-44BE-B5F0-D7D2F95071FA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014954" y="4047123"/>
            <a:ext cx="1027805" cy="342602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9C73EFA7-0F4B-46A8-9A94-F1EF52DFE360}"/>
              </a:ext>
            </a:extLst>
          </p:cNvPr>
          <p:cNvSpPr txBox="1"/>
          <p:nvPr/>
        </p:nvSpPr>
        <p:spPr>
          <a:xfrm>
            <a:off x="5872859" y="3194975"/>
            <a:ext cx="762732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EB15D61B-D595-4AE0-B190-8E07E672DD3C}"/>
              </a:ext>
            </a:extLst>
          </p:cNvPr>
          <p:cNvGrpSpPr/>
          <p:nvPr/>
        </p:nvGrpSpPr>
        <p:grpSpPr>
          <a:xfrm>
            <a:off x="1802493" y="3212861"/>
            <a:ext cx="978309" cy="945185"/>
            <a:chOff x="2705810" y="1453082"/>
            <a:chExt cx="1125411" cy="1087306"/>
          </a:xfrm>
        </p:grpSpPr>
        <p:sp>
          <p:nvSpPr>
            <p:cNvPr id="161" name="직사각형 160">
              <a:extLst>
                <a:ext uri="{FF2B5EF4-FFF2-40B4-BE49-F238E27FC236}">
                  <a16:creationId xmlns:a16="http://schemas.microsoft.com/office/drawing/2014/main" id="{A16DF829-C8C2-48DF-887A-A5679BA25010}"/>
                </a:ext>
              </a:extLst>
            </p:cNvPr>
            <p:cNvSpPr/>
            <p:nvPr/>
          </p:nvSpPr>
          <p:spPr>
            <a:xfrm>
              <a:off x="2705810" y="1453082"/>
              <a:ext cx="619469" cy="854104"/>
            </a:xfrm>
            <a:prstGeom prst="rect">
              <a:avLst/>
            </a:prstGeom>
            <a:blipFill dpi="0" rotWithShape="1">
              <a:blip r:embed="rId1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>
              <a:extLst>
                <a:ext uri="{FF2B5EF4-FFF2-40B4-BE49-F238E27FC236}">
                  <a16:creationId xmlns:a16="http://schemas.microsoft.com/office/drawing/2014/main" id="{824C603A-5FCC-4589-958A-74482ED18253}"/>
                </a:ext>
              </a:extLst>
            </p:cNvPr>
            <p:cNvSpPr/>
            <p:nvPr/>
          </p:nvSpPr>
          <p:spPr>
            <a:xfrm>
              <a:off x="2960644" y="1453082"/>
              <a:ext cx="619469" cy="854104"/>
            </a:xfrm>
            <a:prstGeom prst="rect">
              <a:avLst/>
            </a:prstGeom>
            <a:blipFill dpi="0" rotWithShape="1">
              <a:blip r:embed="rId20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>
              <a:extLst>
                <a:ext uri="{FF2B5EF4-FFF2-40B4-BE49-F238E27FC236}">
                  <a16:creationId xmlns:a16="http://schemas.microsoft.com/office/drawing/2014/main" id="{571CB043-1ACD-4943-9E8E-224BC3D9959F}"/>
                </a:ext>
              </a:extLst>
            </p:cNvPr>
            <p:cNvSpPr/>
            <p:nvPr/>
          </p:nvSpPr>
          <p:spPr>
            <a:xfrm>
              <a:off x="3209126" y="1453082"/>
              <a:ext cx="619469" cy="854104"/>
            </a:xfrm>
            <a:prstGeom prst="rect">
              <a:avLst/>
            </a:prstGeom>
            <a:blipFill dpi="0" rotWithShape="1">
              <a:blip r:embed="rId21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>
              <a:extLst>
                <a:ext uri="{FF2B5EF4-FFF2-40B4-BE49-F238E27FC236}">
                  <a16:creationId xmlns:a16="http://schemas.microsoft.com/office/drawing/2014/main" id="{02EB63DA-214F-4AFB-84E8-E390042ED0FC}"/>
                </a:ext>
              </a:extLst>
            </p:cNvPr>
            <p:cNvSpPr/>
            <p:nvPr/>
          </p:nvSpPr>
          <p:spPr>
            <a:xfrm>
              <a:off x="2709625" y="1686284"/>
              <a:ext cx="619469" cy="854104"/>
            </a:xfrm>
            <a:prstGeom prst="rect">
              <a:avLst/>
            </a:prstGeom>
            <a:blipFill dpi="0" rotWithShape="1">
              <a:blip r:embed="rId22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>
              <a:extLst>
                <a:ext uri="{FF2B5EF4-FFF2-40B4-BE49-F238E27FC236}">
                  <a16:creationId xmlns:a16="http://schemas.microsoft.com/office/drawing/2014/main" id="{F107B527-4D82-4794-89BA-7FFD85E7134C}"/>
                </a:ext>
              </a:extLst>
            </p:cNvPr>
            <p:cNvSpPr/>
            <p:nvPr/>
          </p:nvSpPr>
          <p:spPr>
            <a:xfrm>
              <a:off x="2957514" y="1686284"/>
              <a:ext cx="619469" cy="854104"/>
            </a:xfrm>
            <a:prstGeom prst="rect">
              <a:avLst/>
            </a:prstGeom>
            <a:blipFill dpi="0" rotWithShape="1">
              <a:blip r:embed="rId23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>
              <a:extLst>
                <a:ext uri="{FF2B5EF4-FFF2-40B4-BE49-F238E27FC236}">
                  <a16:creationId xmlns:a16="http://schemas.microsoft.com/office/drawing/2014/main" id="{81087EA7-45DA-4B5A-9D92-159126A7B094}"/>
                </a:ext>
              </a:extLst>
            </p:cNvPr>
            <p:cNvSpPr/>
            <p:nvPr/>
          </p:nvSpPr>
          <p:spPr>
            <a:xfrm>
              <a:off x="3211752" y="1686284"/>
              <a:ext cx="619469" cy="854104"/>
            </a:xfrm>
            <a:prstGeom prst="rect">
              <a:avLst/>
            </a:prstGeom>
            <a:blipFill dpi="0" rotWithShape="1">
              <a:blip r:embed="rId24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7" name="그룹 166">
            <a:extLst>
              <a:ext uri="{FF2B5EF4-FFF2-40B4-BE49-F238E27FC236}">
                <a16:creationId xmlns:a16="http://schemas.microsoft.com/office/drawing/2014/main" id="{DFA60D62-12E6-4B2A-A604-23B8361000FB}"/>
              </a:ext>
            </a:extLst>
          </p:cNvPr>
          <p:cNvGrpSpPr/>
          <p:nvPr/>
        </p:nvGrpSpPr>
        <p:grpSpPr>
          <a:xfrm>
            <a:off x="3205785" y="4420854"/>
            <a:ext cx="978309" cy="945185"/>
            <a:chOff x="2705810" y="1453082"/>
            <a:chExt cx="1125411" cy="1087306"/>
          </a:xfrm>
        </p:grpSpPr>
        <p:sp>
          <p:nvSpPr>
            <p:cNvPr id="168" name="직사각형 167">
              <a:extLst>
                <a:ext uri="{FF2B5EF4-FFF2-40B4-BE49-F238E27FC236}">
                  <a16:creationId xmlns:a16="http://schemas.microsoft.com/office/drawing/2014/main" id="{51E32E06-02D2-494D-A093-D2DC99E83560}"/>
                </a:ext>
              </a:extLst>
            </p:cNvPr>
            <p:cNvSpPr/>
            <p:nvPr/>
          </p:nvSpPr>
          <p:spPr>
            <a:xfrm>
              <a:off x="2705810" y="1453082"/>
              <a:ext cx="619469" cy="854104"/>
            </a:xfrm>
            <a:prstGeom prst="rect">
              <a:avLst/>
            </a:prstGeom>
            <a:blipFill dpi="0" rotWithShape="1">
              <a:blip r:embed="rId1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>
              <a:extLst>
                <a:ext uri="{FF2B5EF4-FFF2-40B4-BE49-F238E27FC236}">
                  <a16:creationId xmlns:a16="http://schemas.microsoft.com/office/drawing/2014/main" id="{E2EDF0E7-C660-4520-AF2B-D1627D001EEB}"/>
                </a:ext>
              </a:extLst>
            </p:cNvPr>
            <p:cNvSpPr/>
            <p:nvPr/>
          </p:nvSpPr>
          <p:spPr>
            <a:xfrm>
              <a:off x="2960644" y="1453082"/>
              <a:ext cx="619469" cy="854104"/>
            </a:xfrm>
            <a:prstGeom prst="rect">
              <a:avLst/>
            </a:prstGeom>
            <a:blipFill dpi="0" rotWithShape="1">
              <a:blip r:embed="rId20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>
              <a:extLst>
                <a:ext uri="{FF2B5EF4-FFF2-40B4-BE49-F238E27FC236}">
                  <a16:creationId xmlns:a16="http://schemas.microsoft.com/office/drawing/2014/main" id="{5A9B654E-7DFD-46AC-97AA-71B71A63322D}"/>
                </a:ext>
              </a:extLst>
            </p:cNvPr>
            <p:cNvSpPr/>
            <p:nvPr/>
          </p:nvSpPr>
          <p:spPr>
            <a:xfrm>
              <a:off x="3209126" y="1453082"/>
              <a:ext cx="619469" cy="854104"/>
            </a:xfrm>
            <a:prstGeom prst="rect">
              <a:avLst/>
            </a:prstGeom>
            <a:blipFill dpi="0" rotWithShape="1">
              <a:blip r:embed="rId21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>
              <a:extLst>
                <a:ext uri="{FF2B5EF4-FFF2-40B4-BE49-F238E27FC236}">
                  <a16:creationId xmlns:a16="http://schemas.microsoft.com/office/drawing/2014/main" id="{62F0408C-A045-4CB9-9AB5-62032FC158AE}"/>
                </a:ext>
              </a:extLst>
            </p:cNvPr>
            <p:cNvSpPr/>
            <p:nvPr/>
          </p:nvSpPr>
          <p:spPr>
            <a:xfrm>
              <a:off x="2709625" y="1686284"/>
              <a:ext cx="619469" cy="854104"/>
            </a:xfrm>
            <a:prstGeom prst="rect">
              <a:avLst/>
            </a:prstGeom>
            <a:blipFill dpi="0" rotWithShape="1">
              <a:blip r:embed="rId22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>
              <a:extLst>
                <a:ext uri="{FF2B5EF4-FFF2-40B4-BE49-F238E27FC236}">
                  <a16:creationId xmlns:a16="http://schemas.microsoft.com/office/drawing/2014/main" id="{B9EC57F7-8710-49A8-B63F-C02EDF4D40A7}"/>
                </a:ext>
              </a:extLst>
            </p:cNvPr>
            <p:cNvSpPr/>
            <p:nvPr/>
          </p:nvSpPr>
          <p:spPr>
            <a:xfrm>
              <a:off x="2957514" y="1686284"/>
              <a:ext cx="619469" cy="854104"/>
            </a:xfrm>
            <a:prstGeom prst="rect">
              <a:avLst/>
            </a:prstGeom>
            <a:blipFill dpi="0" rotWithShape="1">
              <a:blip r:embed="rId23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>
              <a:extLst>
                <a:ext uri="{FF2B5EF4-FFF2-40B4-BE49-F238E27FC236}">
                  <a16:creationId xmlns:a16="http://schemas.microsoft.com/office/drawing/2014/main" id="{4DBBE05B-92C6-404B-87A3-1CA056930506}"/>
                </a:ext>
              </a:extLst>
            </p:cNvPr>
            <p:cNvSpPr/>
            <p:nvPr/>
          </p:nvSpPr>
          <p:spPr>
            <a:xfrm>
              <a:off x="3211752" y="1686284"/>
              <a:ext cx="619469" cy="854104"/>
            </a:xfrm>
            <a:prstGeom prst="rect">
              <a:avLst/>
            </a:prstGeom>
            <a:blipFill dpi="0" rotWithShape="1">
              <a:blip r:embed="rId24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4" name="그룹 173">
            <a:extLst>
              <a:ext uri="{FF2B5EF4-FFF2-40B4-BE49-F238E27FC236}">
                <a16:creationId xmlns:a16="http://schemas.microsoft.com/office/drawing/2014/main" id="{753369FD-767E-40E5-AE64-D7D61D739B9E}"/>
              </a:ext>
            </a:extLst>
          </p:cNvPr>
          <p:cNvGrpSpPr/>
          <p:nvPr/>
        </p:nvGrpSpPr>
        <p:grpSpPr>
          <a:xfrm>
            <a:off x="1795466" y="4412335"/>
            <a:ext cx="978309" cy="945185"/>
            <a:chOff x="2705810" y="1453082"/>
            <a:chExt cx="1125411" cy="1087306"/>
          </a:xfrm>
        </p:grpSpPr>
        <p:sp>
          <p:nvSpPr>
            <p:cNvPr id="175" name="직사각형 174">
              <a:extLst>
                <a:ext uri="{FF2B5EF4-FFF2-40B4-BE49-F238E27FC236}">
                  <a16:creationId xmlns:a16="http://schemas.microsoft.com/office/drawing/2014/main" id="{D76AD0E6-B6CA-40F0-ADEE-7E3131E4C8EB}"/>
                </a:ext>
              </a:extLst>
            </p:cNvPr>
            <p:cNvSpPr/>
            <p:nvPr/>
          </p:nvSpPr>
          <p:spPr>
            <a:xfrm>
              <a:off x="2705810" y="1453082"/>
              <a:ext cx="619469" cy="854104"/>
            </a:xfrm>
            <a:prstGeom prst="rect">
              <a:avLst/>
            </a:prstGeom>
            <a:blipFill dpi="0" rotWithShape="1">
              <a:blip r:embed="rId1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>
              <a:extLst>
                <a:ext uri="{FF2B5EF4-FFF2-40B4-BE49-F238E27FC236}">
                  <a16:creationId xmlns:a16="http://schemas.microsoft.com/office/drawing/2014/main" id="{8C7AB860-FD7E-4FC6-8B20-F1A20D7460EF}"/>
                </a:ext>
              </a:extLst>
            </p:cNvPr>
            <p:cNvSpPr/>
            <p:nvPr/>
          </p:nvSpPr>
          <p:spPr>
            <a:xfrm>
              <a:off x="2960644" y="1453082"/>
              <a:ext cx="619469" cy="854104"/>
            </a:xfrm>
            <a:prstGeom prst="rect">
              <a:avLst/>
            </a:prstGeom>
            <a:blipFill dpi="0" rotWithShape="1">
              <a:blip r:embed="rId20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>
              <a:extLst>
                <a:ext uri="{FF2B5EF4-FFF2-40B4-BE49-F238E27FC236}">
                  <a16:creationId xmlns:a16="http://schemas.microsoft.com/office/drawing/2014/main" id="{B172FB06-6C69-4BE1-95A9-4B82ACEFAE41}"/>
                </a:ext>
              </a:extLst>
            </p:cNvPr>
            <p:cNvSpPr/>
            <p:nvPr/>
          </p:nvSpPr>
          <p:spPr>
            <a:xfrm>
              <a:off x="3209126" y="1453082"/>
              <a:ext cx="619469" cy="854104"/>
            </a:xfrm>
            <a:prstGeom prst="rect">
              <a:avLst/>
            </a:prstGeom>
            <a:blipFill dpi="0" rotWithShape="1">
              <a:blip r:embed="rId21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>
              <a:extLst>
                <a:ext uri="{FF2B5EF4-FFF2-40B4-BE49-F238E27FC236}">
                  <a16:creationId xmlns:a16="http://schemas.microsoft.com/office/drawing/2014/main" id="{170A87B0-638F-42C1-BE1E-BE490F5E8C05}"/>
                </a:ext>
              </a:extLst>
            </p:cNvPr>
            <p:cNvSpPr/>
            <p:nvPr/>
          </p:nvSpPr>
          <p:spPr>
            <a:xfrm>
              <a:off x="2709625" y="1686284"/>
              <a:ext cx="619469" cy="854104"/>
            </a:xfrm>
            <a:prstGeom prst="rect">
              <a:avLst/>
            </a:prstGeom>
            <a:blipFill dpi="0" rotWithShape="1">
              <a:blip r:embed="rId22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>
              <a:extLst>
                <a:ext uri="{FF2B5EF4-FFF2-40B4-BE49-F238E27FC236}">
                  <a16:creationId xmlns:a16="http://schemas.microsoft.com/office/drawing/2014/main" id="{CACDDDFE-B07D-463F-99EB-0443AD37A051}"/>
                </a:ext>
              </a:extLst>
            </p:cNvPr>
            <p:cNvSpPr/>
            <p:nvPr/>
          </p:nvSpPr>
          <p:spPr>
            <a:xfrm>
              <a:off x="2957514" y="1686284"/>
              <a:ext cx="619469" cy="854104"/>
            </a:xfrm>
            <a:prstGeom prst="rect">
              <a:avLst/>
            </a:prstGeom>
            <a:blipFill dpi="0" rotWithShape="1">
              <a:blip r:embed="rId23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>
              <a:extLst>
                <a:ext uri="{FF2B5EF4-FFF2-40B4-BE49-F238E27FC236}">
                  <a16:creationId xmlns:a16="http://schemas.microsoft.com/office/drawing/2014/main" id="{36132797-B086-417D-B3D9-DAE703818773}"/>
                </a:ext>
              </a:extLst>
            </p:cNvPr>
            <p:cNvSpPr/>
            <p:nvPr/>
          </p:nvSpPr>
          <p:spPr>
            <a:xfrm>
              <a:off x="3211752" y="1686284"/>
              <a:ext cx="619469" cy="854104"/>
            </a:xfrm>
            <a:prstGeom prst="rect">
              <a:avLst/>
            </a:prstGeom>
            <a:blipFill dpi="0" rotWithShape="1">
              <a:blip r:embed="rId24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10264247-FA4C-4240-88DA-DBC471C41980}"/>
              </a:ext>
            </a:extLst>
          </p:cNvPr>
          <p:cNvGrpSpPr/>
          <p:nvPr/>
        </p:nvGrpSpPr>
        <p:grpSpPr>
          <a:xfrm>
            <a:off x="3198796" y="3212861"/>
            <a:ext cx="978309" cy="945185"/>
            <a:chOff x="2705810" y="1453082"/>
            <a:chExt cx="1125411" cy="1087306"/>
          </a:xfrm>
        </p:grpSpPr>
        <p:sp>
          <p:nvSpPr>
            <p:cNvPr id="182" name="직사각형 181">
              <a:extLst>
                <a:ext uri="{FF2B5EF4-FFF2-40B4-BE49-F238E27FC236}">
                  <a16:creationId xmlns:a16="http://schemas.microsoft.com/office/drawing/2014/main" id="{B08CFE53-2222-4D15-A08F-2A451CA9A52C}"/>
                </a:ext>
              </a:extLst>
            </p:cNvPr>
            <p:cNvSpPr/>
            <p:nvPr/>
          </p:nvSpPr>
          <p:spPr>
            <a:xfrm>
              <a:off x="2705810" y="1453082"/>
              <a:ext cx="619469" cy="854104"/>
            </a:xfrm>
            <a:prstGeom prst="rect">
              <a:avLst/>
            </a:prstGeom>
            <a:blipFill dpi="0" rotWithShape="1">
              <a:blip r:embed="rId1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>
              <a:extLst>
                <a:ext uri="{FF2B5EF4-FFF2-40B4-BE49-F238E27FC236}">
                  <a16:creationId xmlns:a16="http://schemas.microsoft.com/office/drawing/2014/main" id="{2AF2973A-8CB9-4745-ADCC-7FE9234CCC97}"/>
                </a:ext>
              </a:extLst>
            </p:cNvPr>
            <p:cNvSpPr/>
            <p:nvPr/>
          </p:nvSpPr>
          <p:spPr>
            <a:xfrm>
              <a:off x="2960644" y="1453082"/>
              <a:ext cx="619469" cy="854104"/>
            </a:xfrm>
            <a:prstGeom prst="rect">
              <a:avLst/>
            </a:prstGeom>
            <a:blipFill dpi="0" rotWithShape="1">
              <a:blip r:embed="rId20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>
              <a:extLst>
                <a:ext uri="{FF2B5EF4-FFF2-40B4-BE49-F238E27FC236}">
                  <a16:creationId xmlns:a16="http://schemas.microsoft.com/office/drawing/2014/main" id="{A700B551-5017-4BF6-AE81-3EDB3CAAB427}"/>
                </a:ext>
              </a:extLst>
            </p:cNvPr>
            <p:cNvSpPr/>
            <p:nvPr/>
          </p:nvSpPr>
          <p:spPr>
            <a:xfrm>
              <a:off x="3209126" y="1453082"/>
              <a:ext cx="619469" cy="854104"/>
            </a:xfrm>
            <a:prstGeom prst="rect">
              <a:avLst/>
            </a:prstGeom>
            <a:blipFill dpi="0" rotWithShape="1">
              <a:blip r:embed="rId21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>
              <a:extLst>
                <a:ext uri="{FF2B5EF4-FFF2-40B4-BE49-F238E27FC236}">
                  <a16:creationId xmlns:a16="http://schemas.microsoft.com/office/drawing/2014/main" id="{5390E0A4-A3B1-4871-A377-64573343E9B0}"/>
                </a:ext>
              </a:extLst>
            </p:cNvPr>
            <p:cNvSpPr/>
            <p:nvPr/>
          </p:nvSpPr>
          <p:spPr>
            <a:xfrm>
              <a:off x="2709625" y="1686284"/>
              <a:ext cx="619469" cy="854104"/>
            </a:xfrm>
            <a:prstGeom prst="rect">
              <a:avLst/>
            </a:prstGeom>
            <a:blipFill dpi="0" rotWithShape="1">
              <a:blip r:embed="rId22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>
              <a:extLst>
                <a:ext uri="{FF2B5EF4-FFF2-40B4-BE49-F238E27FC236}">
                  <a16:creationId xmlns:a16="http://schemas.microsoft.com/office/drawing/2014/main" id="{4812E3B7-64D0-43AE-AC83-832DACDDD2AA}"/>
                </a:ext>
              </a:extLst>
            </p:cNvPr>
            <p:cNvSpPr/>
            <p:nvPr/>
          </p:nvSpPr>
          <p:spPr>
            <a:xfrm>
              <a:off x="2957514" y="1686284"/>
              <a:ext cx="619469" cy="854104"/>
            </a:xfrm>
            <a:prstGeom prst="rect">
              <a:avLst/>
            </a:prstGeom>
            <a:blipFill dpi="0" rotWithShape="1">
              <a:blip r:embed="rId23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>
              <a:extLst>
                <a:ext uri="{FF2B5EF4-FFF2-40B4-BE49-F238E27FC236}">
                  <a16:creationId xmlns:a16="http://schemas.microsoft.com/office/drawing/2014/main" id="{5BAA6646-BF6B-4E26-9B03-03D52C6316BC}"/>
                </a:ext>
              </a:extLst>
            </p:cNvPr>
            <p:cNvSpPr/>
            <p:nvPr/>
          </p:nvSpPr>
          <p:spPr>
            <a:xfrm>
              <a:off x="3211752" y="1686284"/>
              <a:ext cx="619469" cy="854104"/>
            </a:xfrm>
            <a:prstGeom prst="rect">
              <a:avLst/>
            </a:prstGeom>
            <a:blipFill dpi="0" rotWithShape="1">
              <a:blip r:embed="rId24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FF41F4AA-EE1D-4420-ACFF-DCF2AC88C34D}"/>
              </a:ext>
            </a:extLst>
          </p:cNvPr>
          <p:cNvSpPr txBox="1"/>
          <p:nvPr/>
        </p:nvSpPr>
        <p:spPr>
          <a:xfrm>
            <a:off x="8709939" y="6025136"/>
            <a:ext cx="3322589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활동지에 적어보세요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8005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선택한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개의 직업카드 중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싫어하는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개의 직업명과 이유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작성합니다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흥미 분석 활동</a:t>
            </a:r>
          </a:p>
        </p:txBody>
      </p:sp>
      <p:grpSp>
        <p:nvGrpSpPr>
          <p:cNvPr id="19" name="그룹 1009">
            <a:extLst>
              <a:ext uri="{FF2B5EF4-FFF2-40B4-BE49-F238E27FC236}">
                <a16:creationId xmlns:a16="http://schemas.microsoft.com/office/drawing/2014/main" id="{E4D1F81E-E763-41CB-9920-34502252219C}"/>
              </a:ext>
            </a:extLst>
          </p:cNvPr>
          <p:cNvGrpSpPr/>
          <p:nvPr/>
        </p:nvGrpSpPr>
        <p:grpSpPr>
          <a:xfrm>
            <a:off x="1766906" y="3331076"/>
            <a:ext cx="9091351" cy="1840999"/>
            <a:chOff x="3469839" y="5378781"/>
            <a:chExt cx="12140682" cy="2458488"/>
          </a:xfrm>
        </p:grpSpPr>
        <p:pic>
          <p:nvPicPr>
            <p:cNvPr id="20" name="Object 31">
              <a:extLst>
                <a:ext uri="{FF2B5EF4-FFF2-40B4-BE49-F238E27FC236}">
                  <a16:creationId xmlns:a16="http://schemas.microsoft.com/office/drawing/2014/main" id="{0BE9C616-ADB7-4267-B30B-4B28D9E0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9839" y="5378781"/>
              <a:ext cx="12140682" cy="2458488"/>
            </a:xfrm>
            <a:prstGeom prst="rect">
              <a:avLst/>
            </a:prstGeom>
          </p:spPr>
        </p:pic>
      </p:grpSp>
      <p:pic>
        <p:nvPicPr>
          <p:cNvPr id="29" name="Object 34">
            <a:extLst>
              <a:ext uri="{FF2B5EF4-FFF2-40B4-BE49-F238E27FC236}">
                <a16:creationId xmlns:a16="http://schemas.microsoft.com/office/drawing/2014/main" id="{BA8F2D41-80EE-406B-A0A3-275BA625B7C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78643" y="4087872"/>
            <a:ext cx="3444637" cy="427906"/>
          </a:xfrm>
          <a:prstGeom prst="rect">
            <a:avLst/>
          </a:prstGeom>
        </p:spPr>
      </p:pic>
      <p:pic>
        <p:nvPicPr>
          <p:cNvPr id="30" name="Object 35">
            <a:extLst>
              <a:ext uri="{FF2B5EF4-FFF2-40B4-BE49-F238E27FC236}">
                <a16:creationId xmlns:a16="http://schemas.microsoft.com/office/drawing/2014/main" id="{4BAE964E-E7DD-4D53-B28E-FC45980709B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3492" y="4424619"/>
            <a:ext cx="5099205" cy="427906"/>
          </a:xfrm>
          <a:prstGeom prst="rect">
            <a:avLst/>
          </a:prstGeom>
        </p:spPr>
      </p:pic>
      <p:pic>
        <p:nvPicPr>
          <p:cNvPr id="31" name="Object 36">
            <a:extLst>
              <a:ext uri="{FF2B5EF4-FFF2-40B4-BE49-F238E27FC236}">
                <a16:creationId xmlns:a16="http://schemas.microsoft.com/office/drawing/2014/main" id="{610E243D-0A4D-4F85-BEFA-FA82E06ACEE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78643" y="4740107"/>
            <a:ext cx="5741062" cy="420774"/>
          </a:xfrm>
          <a:prstGeom prst="rect">
            <a:avLst/>
          </a:prstGeom>
        </p:spPr>
      </p:pic>
      <p:pic>
        <p:nvPicPr>
          <p:cNvPr id="32" name="Object 37">
            <a:extLst>
              <a:ext uri="{FF2B5EF4-FFF2-40B4-BE49-F238E27FC236}">
                <a16:creationId xmlns:a16="http://schemas.microsoft.com/office/drawing/2014/main" id="{F54FE5A7-6D67-4CCD-8DC3-C9FD432AC84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3182" y="4052354"/>
            <a:ext cx="1148212" cy="420774"/>
          </a:xfrm>
          <a:prstGeom prst="rect">
            <a:avLst/>
          </a:prstGeom>
        </p:spPr>
      </p:pic>
      <p:pic>
        <p:nvPicPr>
          <p:cNvPr id="33" name="Object 38">
            <a:extLst>
              <a:ext uri="{FF2B5EF4-FFF2-40B4-BE49-F238E27FC236}">
                <a16:creationId xmlns:a16="http://schemas.microsoft.com/office/drawing/2014/main" id="{B54CFA2F-88B9-4F2E-8BFF-D228715810B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4183" y="4767013"/>
            <a:ext cx="1262320" cy="420774"/>
          </a:xfrm>
          <a:prstGeom prst="rect">
            <a:avLst/>
          </a:prstGeom>
        </p:spPr>
      </p:pic>
      <p:pic>
        <p:nvPicPr>
          <p:cNvPr id="34" name="Object 39">
            <a:extLst>
              <a:ext uri="{FF2B5EF4-FFF2-40B4-BE49-F238E27FC236}">
                <a16:creationId xmlns:a16="http://schemas.microsoft.com/office/drawing/2014/main" id="{F5F72D31-6FB1-4EB7-873A-2DF32C50210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35224" y="4431848"/>
            <a:ext cx="1355033" cy="42077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B559EA1-64C3-49DB-90E7-D6644BC30BDA}"/>
              </a:ext>
            </a:extLst>
          </p:cNvPr>
          <p:cNvSpPr txBox="1"/>
          <p:nvPr/>
        </p:nvSpPr>
        <p:spPr>
          <a:xfrm>
            <a:off x="1121135" y="3662431"/>
            <a:ext cx="762732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6BFDC4-7BBE-47ED-8336-B9D10877380A}"/>
              </a:ext>
            </a:extLst>
          </p:cNvPr>
          <p:cNvSpPr txBox="1"/>
          <p:nvPr/>
        </p:nvSpPr>
        <p:spPr>
          <a:xfrm>
            <a:off x="8709939" y="6025136"/>
            <a:ext cx="3322589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활동지에 적어보세요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199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350621EA-4DA5-4970-AF59-3AE41E942E11}"/>
              </a:ext>
            </a:extLst>
          </p:cNvPr>
          <p:cNvGrpSpPr/>
          <p:nvPr/>
        </p:nvGrpSpPr>
        <p:grpSpPr>
          <a:xfrm>
            <a:off x="314740" y="594152"/>
            <a:ext cx="11562521" cy="5963811"/>
            <a:chOff x="314740" y="594152"/>
            <a:chExt cx="11562521" cy="596381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CC2F4300-6CDE-428C-B5D9-6D0FE960A814}"/>
                </a:ext>
              </a:extLst>
            </p:cNvPr>
            <p:cNvSpPr/>
            <p:nvPr/>
          </p:nvSpPr>
          <p:spPr>
            <a:xfrm>
              <a:off x="314740" y="1270016"/>
              <a:ext cx="11562521" cy="5287947"/>
            </a:xfrm>
            <a:prstGeom prst="roundRect">
              <a:avLst>
                <a:gd name="adj" fmla="val 96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7F627D-B82B-454F-89A3-574489F080C7}"/>
                </a:ext>
              </a:extLst>
            </p:cNvPr>
            <p:cNvSpPr txBox="1"/>
            <p:nvPr/>
          </p:nvSpPr>
          <p:spPr>
            <a:xfrm>
              <a:off x="4878909" y="594152"/>
              <a:ext cx="2434181" cy="77061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ko-KR" altLang="en-US" sz="32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목 차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8790675-F282-47CB-9A30-FE125AF5D54F}"/>
              </a:ext>
            </a:extLst>
          </p:cNvPr>
          <p:cNvSpPr txBox="1"/>
          <p:nvPr/>
        </p:nvSpPr>
        <p:spPr>
          <a:xfrm>
            <a:off x="2606053" y="1782758"/>
            <a:ext cx="6979892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청소년용 직업카드는 무엇인가요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청소년용 직업카드에는 무엇이 들어 있나요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청소년용 직업카드는 어떻게 활용하나요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99BFD-BA8E-4031-BC92-1D7E17C68940}"/>
              </a:ext>
            </a:extLst>
          </p:cNvPr>
          <p:cNvSpPr txBox="1"/>
          <p:nvPr/>
        </p:nvSpPr>
        <p:spPr>
          <a:xfrm>
            <a:off x="3135958" y="4129695"/>
            <a:ext cx="6979892" cy="224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직업카드 퀴즈게임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직업카드 </a:t>
            </a:r>
            <a:r>
              <a:rPr lang="ko-KR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매칭게임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흥미 분석 활동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흥미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능력 분석 활동</a:t>
            </a:r>
          </a:p>
        </p:txBody>
      </p:sp>
    </p:spTree>
    <p:extLst>
      <p:ext uri="{BB962C8B-B14F-4D97-AF65-F5344CB8AC3E}">
        <p14:creationId xmlns:p14="http://schemas.microsoft.com/office/powerpoint/2010/main" val="2862517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1. 4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조로 모둠을 구성하고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직업카드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책상에 고루 펼칩니다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흥미</a:t>
            </a:r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능력 분석 활동</a:t>
            </a:r>
          </a:p>
        </p:txBody>
      </p:sp>
      <p:grpSp>
        <p:nvGrpSpPr>
          <p:cNvPr id="92" name="그룹 1022">
            <a:extLst>
              <a:ext uri="{FF2B5EF4-FFF2-40B4-BE49-F238E27FC236}">
                <a16:creationId xmlns:a16="http://schemas.microsoft.com/office/drawing/2014/main" id="{3E3622C7-136A-4755-970E-613EA5C5BE00}"/>
              </a:ext>
            </a:extLst>
          </p:cNvPr>
          <p:cNvGrpSpPr/>
          <p:nvPr/>
        </p:nvGrpSpPr>
        <p:grpSpPr>
          <a:xfrm>
            <a:off x="1948903" y="2441505"/>
            <a:ext cx="1533992" cy="1653900"/>
            <a:chOff x="4081190" y="4642857"/>
            <a:chExt cx="2032666" cy="2191554"/>
          </a:xfrm>
        </p:grpSpPr>
        <p:pic>
          <p:nvPicPr>
            <p:cNvPr id="93" name="Object 80">
              <a:extLst>
                <a:ext uri="{FF2B5EF4-FFF2-40B4-BE49-F238E27FC236}">
                  <a16:creationId xmlns:a16="http://schemas.microsoft.com/office/drawing/2014/main" id="{CDD36AB7-01CA-486F-89A4-73D97C79E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1190" y="4642857"/>
              <a:ext cx="2032666" cy="2191554"/>
            </a:xfrm>
            <a:prstGeom prst="rect">
              <a:avLst/>
            </a:prstGeom>
          </p:spPr>
        </p:pic>
      </p:grpSp>
      <p:grpSp>
        <p:nvGrpSpPr>
          <p:cNvPr id="94" name="그룹 1023">
            <a:extLst>
              <a:ext uri="{FF2B5EF4-FFF2-40B4-BE49-F238E27FC236}">
                <a16:creationId xmlns:a16="http://schemas.microsoft.com/office/drawing/2014/main" id="{701FF1BB-5859-49CF-AB94-673B1E88A84D}"/>
              </a:ext>
            </a:extLst>
          </p:cNvPr>
          <p:cNvGrpSpPr/>
          <p:nvPr/>
        </p:nvGrpSpPr>
        <p:grpSpPr>
          <a:xfrm>
            <a:off x="1909466" y="4333433"/>
            <a:ext cx="1533992" cy="1653900"/>
            <a:chOff x="4081190" y="7036602"/>
            <a:chExt cx="2032666" cy="2191554"/>
          </a:xfrm>
        </p:grpSpPr>
        <p:pic>
          <p:nvPicPr>
            <p:cNvPr id="95" name="Object 83">
              <a:extLst>
                <a:ext uri="{FF2B5EF4-FFF2-40B4-BE49-F238E27FC236}">
                  <a16:creationId xmlns:a16="http://schemas.microsoft.com/office/drawing/2014/main" id="{2F94A0A7-B9E5-4B55-8521-F8677D0BA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1190" y="7036602"/>
              <a:ext cx="2032666" cy="2191554"/>
            </a:xfrm>
            <a:prstGeom prst="rect">
              <a:avLst/>
            </a:prstGeom>
          </p:spPr>
        </p:pic>
      </p:grpSp>
      <p:grpSp>
        <p:nvGrpSpPr>
          <p:cNvPr id="96" name="그룹 1024">
            <a:extLst>
              <a:ext uri="{FF2B5EF4-FFF2-40B4-BE49-F238E27FC236}">
                <a16:creationId xmlns:a16="http://schemas.microsoft.com/office/drawing/2014/main" id="{CD8D74D5-A6FB-4CB7-AF6E-0E10E9A63774}"/>
              </a:ext>
            </a:extLst>
          </p:cNvPr>
          <p:cNvGrpSpPr/>
          <p:nvPr/>
        </p:nvGrpSpPr>
        <p:grpSpPr>
          <a:xfrm>
            <a:off x="8683144" y="4443950"/>
            <a:ext cx="1533992" cy="1653900"/>
            <a:chOff x="13113715" y="7028156"/>
            <a:chExt cx="2032666" cy="2191554"/>
          </a:xfrm>
        </p:grpSpPr>
        <p:pic>
          <p:nvPicPr>
            <p:cNvPr id="97" name="Object 86">
              <a:extLst>
                <a:ext uri="{FF2B5EF4-FFF2-40B4-BE49-F238E27FC236}">
                  <a16:creationId xmlns:a16="http://schemas.microsoft.com/office/drawing/2014/main" id="{83FD4793-D189-451F-9572-5B0EB4CF3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13715" y="7028156"/>
              <a:ext cx="2032666" cy="2191554"/>
            </a:xfrm>
            <a:prstGeom prst="rect">
              <a:avLst/>
            </a:prstGeom>
          </p:spPr>
        </p:pic>
      </p:grpSp>
      <p:grpSp>
        <p:nvGrpSpPr>
          <p:cNvPr id="98" name="그룹 1025">
            <a:extLst>
              <a:ext uri="{FF2B5EF4-FFF2-40B4-BE49-F238E27FC236}">
                <a16:creationId xmlns:a16="http://schemas.microsoft.com/office/drawing/2014/main" id="{406B6796-9D89-4F83-A3E8-F8D7FE5E7DD7}"/>
              </a:ext>
            </a:extLst>
          </p:cNvPr>
          <p:cNvGrpSpPr/>
          <p:nvPr/>
        </p:nvGrpSpPr>
        <p:grpSpPr>
          <a:xfrm>
            <a:off x="8705146" y="2441505"/>
            <a:ext cx="1533992" cy="1653900"/>
            <a:chOff x="13113715" y="4642857"/>
            <a:chExt cx="2032666" cy="2191554"/>
          </a:xfrm>
        </p:grpSpPr>
        <p:pic>
          <p:nvPicPr>
            <p:cNvPr id="99" name="Object 89">
              <a:extLst>
                <a:ext uri="{FF2B5EF4-FFF2-40B4-BE49-F238E27FC236}">
                  <a16:creationId xmlns:a16="http://schemas.microsoft.com/office/drawing/2014/main" id="{FCE0094F-1F32-4F83-A25E-1D54B59CD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13715" y="4642857"/>
              <a:ext cx="2032666" cy="2191554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FCE42199-54EF-4736-BFCD-1185BF90FCFE}"/>
              </a:ext>
            </a:extLst>
          </p:cNvPr>
          <p:cNvGrpSpPr/>
          <p:nvPr/>
        </p:nvGrpSpPr>
        <p:grpSpPr>
          <a:xfrm>
            <a:off x="4240320" y="2381060"/>
            <a:ext cx="3911051" cy="3561642"/>
            <a:chOff x="4376507" y="2169971"/>
            <a:chExt cx="3911051" cy="3561642"/>
          </a:xfrm>
        </p:grpSpPr>
        <p:sp>
          <p:nvSpPr>
            <p:cNvPr id="138" name="직사각형 137">
              <a:extLst>
                <a:ext uri="{FF2B5EF4-FFF2-40B4-BE49-F238E27FC236}">
                  <a16:creationId xmlns:a16="http://schemas.microsoft.com/office/drawing/2014/main" id="{4D7A5ED7-E234-4442-8947-7507485C51AC}"/>
                </a:ext>
              </a:extLst>
            </p:cNvPr>
            <p:cNvSpPr/>
            <p:nvPr/>
          </p:nvSpPr>
          <p:spPr>
            <a:xfrm rot="20880000">
              <a:off x="4377766" y="2326299"/>
              <a:ext cx="751333" cy="103591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34376AF8-09C8-4FAC-86BA-6854FEA2AC37}"/>
                </a:ext>
              </a:extLst>
            </p:cNvPr>
            <p:cNvSpPr/>
            <p:nvPr/>
          </p:nvSpPr>
          <p:spPr>
            <a:xfrm rot="1154028">
              <a:off x="7536225" y="2397446"/>
              <a:ext cx="751333" cy="103591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직사각형 139">
              <a:extLst>
                <a:ext uri="{FF2B5EF4-FFF2-40B4-BE49-F238E27FC236}">
                  <a16:creationId xmlns:a16="http://schemas.microsoft.com/office/drawing/2014/main" id="{697144FE-982F-4DEB-A4BD-0E9424627463}"/>
                </a:ext>
              </a:extLst>
            </p:cNvPr>
            <p:cNvSpPr/>
            <p:nvPr/>
          </p:nvSpPr>
          <p:spPr>
            <a:xfrm rot="20629131">
              <a:off x="4376507" y="4360609"/>
              <a:ext cx="751333" cy="103591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직사각형 140">
              <a:extLst>
                <a:ext uri="{FF2B5EF4-FFF2-40B4-BE49-F238E27FC236}">
                  <a16:creationId xmlns:a16="http://schemas.microsoft.com/office/drawing/2014/main" id="{23FF0A29-98C4-4F78-A26F-11812FBECFF3}"/>
                </a:ext>
              </a:extLst>
            </p:cNvPr>
            <p:cNvSpPr/>
            <p:nvPr/>
          </p:nvSpPr>
          <p:spPr>
            <a:xfrm rot="19091711">
              <a:off x="5393238" y="2169971"/>
              <a:ext cx="751333" cy="103591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직사각형 141">
              <a:extLst>
                <a:ext uri="{FF2B5EF4-FFF2-40B4-BE49-F238E27FC236}">
                  <a16:creationId xmlns:a16="http://schemas.microsoft.com/office/drawing/2014/main" id="{9B1A83F4-6146-4959-8BCA-7EEB1217C093}"/>
                </a:ext>
              </a:extLst>
            </p:cNvPr>
            <p:cNvSpPr/>
            <p:nvPr/>
          </p:nvSpPr>
          <p:spPr>
            <a:xfrm rot="360000">
              <a:off x="6569325" y="2195414"/>
              <a:ext cx="751333" cy="1035915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직사각형 142">
              <a:extLst>
                <a:ext uri="{FF2B5EF4-FFF2-40B4-BE49-F238E27FC236}">
                  <a16:creationId xmlns:a16="http://schemas.microsoft.com/office/drawing/2014/main" id="{BEA0AABA-F687-421C-A010-EED322A4C65A}"/>
                </a:ext>
              </a:extLst>
            </p:cNvPr>
            <p:cNvSpPr/>
            <p:nvPr/>
          </p:nvSpPr>
          <p:spPr>
            <a:xfrm rot="1746624">
              <a:off x="4491014" y="3433506"/>
              <a:ext cx="751333" cy="1035915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4" name="직사각형 143">
              <a:extLst>
                <a:ext uri="{FF2B5EF4-FFF2-40B4-BE49-F238E27FC236}">
                  <a16:creationId xmlns:a16="http://schemas.microsoft.com/office/drawing/2014/main" id="{30DCE915-CE14-47D1-87EB-7F0D8BA9521F}"/>
                </a:ext>
              </a:extLst>
            </p:cNvPr>
            <p:cNvSpPr/>
            <p:nvPr/>
          </p:nvSpPr>
          <p:spPr>
            <a:xfrm rot="1062947">
              <a:off x="6160047" y="3539289"/>
              <a:ext cx="751333" cy="103591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직사각형 144">
              <a:extLst>
                <a:ext uri="{FF2B5EF4-FFF2-40B4-BE49-F238E27FC236}">
                  <a16:creationId xmlns:a16="http://schemas.microsoft.com/office/drawing/2014/main" id="{F6CCA1AC-C0B5-4F5F-8F76-58071D352551}"/>
                </a:ext>
              </a:extLst>
            </p:cNvPr>
            <p:cNvSpPr/>
            <p:nvPr/>
          </p:nvSpPr>
          <p:spPr>
            <a:xfrm rot="21240000">
              <a:off x="6977088" y="3339917"/>
              <a:ext cx="751333" cy="103591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직사각형 145">
              <a:extLst>
                <a:ext uri="{FF2B5EF4-FFF2-40B4-BE49-F238E27FC236}">
                  <a16:creationId xmlns:a16="http://schemas.microsoft.com/office/drawing/2014/main" id="{C174B6AE-DB96-43DB-B230-CFC3AF904633}"/>
                </a:ext>
              </a:extLst>
            </p:cNvPr>
            <p:cNvSpPr/>
            <p:nvPr/>
          </p:nvSpPr>
          <p:spPr>
            <a:xfrm rot="1935647">
              <a:off x="6668615" y="4599982"/>
              <a:ext cx="751333" cy="103591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직사각형 146">
              <a:extLst>
                <a:ext uri="{FF2B5EF4-FFF2-40B4-BE49-F238E27FC236}">
                  <a16:creationId xmlns:a16="http://schemas.microsoft.com/office/drawing/2014/main" id="{7587CA93-7783-4795-9990-1A90176CCB37}"/>
                </a:ext>
              </a:extLst>
            </p:cNvPr>
            <p:cNvSpPr/>
            <p:nvPr/>
          </p:nvSpPr>
          <p:spPr>
            <a:xfrm rot="2417111">
              <a:off x="5268793" y="3416711"/>
              <a:ext cx="751333" cy="103591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직사각형 147">
              <a:extLst>
                <a:ext uri="{FF2B5EF4-FFF2-40B4-BE49-F238E27FC236}">
                  <a16:creationId xmlns:a16="http://schemas.microsoft.com/office/drawing/2014/main" id="{636CDFC1-E27D-4AB0-9352-C223B0C5C5D0}"/>
                </a:ext>
              </a:extLst>
            </p:cNvPr>
            <p:cNvSpPr/>
            <p:nvPr/>
          </p:nvSpPr>
          <p:spPr>
            <a:xfrm rot="19436970">
              <a:off x="5465925" y="4695698"/>
              <a:ext cx="751333" cy="1035915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사각형 148">
              <a:extLst>
                <a:ext uri="{FF2B5EF4-FFF2-40B4-BE49-F238E27FC236}">
                  <a16:creationId xmlns:a16="http://schemas.microsoft.com/office/drawing/2014/main" id="{82537C66-42EE-4877-B4FD-9126E31A883E}"/>
                </a:ext>
              </a:extLst>
            </p:cNvPr>
            <p:cNvSpPr/>
            <p:nvPr/>
          </p:nvSpPr>
          <p:spPr>
            <a:xfrm rot="18830182">
              <a:off x="7346337" y="4207163"/>
              <a:ext cx="751333" cy="1035915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02016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좋아하는 직업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중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실제 그 일을 잘할 수 있을 거라고 생각하는 직업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골라 적습니다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흥미</a:t>
            </a:r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능력 분석 활동</a:t>
            </a:r>
          </a:p>
        </p:txBody>
      </p:sp>
      <p:grpSp>
        <p:nvGrpSpPr>
          <p:cNvPr id="29" name="그룹 1009">
            <a:extLst>
              <a:ext uri="{FF2B5EF4-FFF2-40B4-BE49-F238E27FC236}">
                <a16:creationId xmlns:a16="http://schemas.microsoft.com/office/drawing/2014/main" id="{0C93E87A-0C0D-41C5-B67D-01F838E91828}"/>
              </a:ext>
            </a:extLst>
          </p:cNvPr>
          <p:cNvGrpSpPr/>
          <p:nvPr/>
        </p:nvGrpSpPr>
        <p:grpSpPr>
          <a:xfrm>
            <a:off x="1523696" y="3339754"/>
            <a:ext cx="9108104" cy="1969627"/>
            <a:chOff x="3779221" y="5449445"/>
            <a:chExt cx="11948035" cy="2583762"/>
          </a:xfrm>
        </p:grpSpPr>
        <p:pic>
          <p:nvPicPr>
            <p:cNvPr id="30" name="Object 30">
              <a:extLst>
                <a:ext uri="{FF2B5EF4-FFF2-40B4-BE49-F238E27FC236}">
                  <a16:creationId xmlns:a16="http://schemas.microsoft.com/office/drawing/2014/main" id="{E9753237-9DA8-402E-B9DC-5F2F76C7A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9221" y="5449445"/>
              <a:ext cx="11948035" cy="2583762"/>
            </a:xfrm>
            <a:prstGeom prst="rect">
              <a:avLst/>
            </a:prstGeom>
          </p:spPr>
        </p:pic>
      </p:grpSp>
      <p:pic>
        <p:nvPicPr>
          <p:cNvPr id="31" name="Object 32">
            <a:extLst>
              <a:ext uri="{FF2B5EF4-FFF2-40B4-BE49-F238E27FC236}">
                <a16:creationId xmlns:a16="http://schemas.microsoft.com/office/drawing/2014/main" id="{AAAF3C0D-A0AB-4B98-99B7-42B9C03E9FE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4208" y="3946551"/>
            <a:ext cx="1270517" cy="515466"/>
          </a:xfrm>
          <a:prstGeom prst="rect">
            <a:avLst/>
          </a:prstGeom>
        </p:spPr>
      </p:pic>
      <p:pic>
        <p:nvPicPr>
          <p:cNvPr id="32" name="Object 33">
            <a:extLst>
              <a:ext uri="{FF2B5EF4-FFF2-40B4-BE49-F238E27FC236}">
                <a16:creationId xmlns:a16="http://schemas.microsoft.com/office/drawing/2014/main" id="{E6EB0EFF-1FA3-456A-97DE-C8A6FDF7BEC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53289" y="4748944"/>
            <a:ext cx="3114580" cy="522727"/>
          </a:xfrm>
          <a:prstGeom prst="rect">
            <a:avLst/>
          </a:prstGeom>
        </p:spPr>
      </p:pic>
      <p:pic>
        <p:nvPicPr>
          <p:cNvPr id="33" name="Object 34">
            <a:extLst>
              <a:ext uri="{FF2B5EF4-FFF2-40B4-BE49-F238E27FC236}">
                <a16:creationId xmlns:a16="http://schemas.microsoft.com/office/drawing/2014/main" id="{573DA7FD-39A1-4E9E-8BB2-15082FAF506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18283" y="4346609"/>
            <a:ext cx="2584593" cy="5154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B705CFF-3BEC-421B-8EA7-CA5B8B28F7AF}"/>
              </a:ext>
            </a:extLst>
          </p:cNvPr>
          <p:cNvSpPr txBox="1"/>
          <p:nvPr/>
        </p:nvSpPr>
        <p:spPr>
          <a:xfrm>
            <a:off x="827964" y="3253408"/>
            <a:ext cx="762732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28C6F5-1C83-4A1C-A551-E22BE0A3E9C9}"/>
              </a:ext>
            </a:extLst>
          </p:cNvPr>
          <p:cNvSpPr txBox="1"/>
          <p:nvPr/>
        </p:nvSpPr>
        <p:spPr>
          <a:xfrm>
            <a:off x="8709939" y="6025136"/>
            <a:ext cx="3322589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활동지에 적어보세요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5738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좋아하는 직업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이지만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실제 그 일을 잘 못할 수 있을 거라고 생각하는 직업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골라 적습니다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흥미</a:t>
            </a:r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능력 분석 활동</a:t>
            </a:r>
          </a:p>
        </p:txBody>
      </p:sp>
      <p:grpSp>
        <p:nvGrpSpPr>
          <p:cNvPr id="29" name="그룹 1009">
            <a:extLst>
              <a:ext uri="{FF2B5EF4-FFF2-40B4-BE49-F238E27FC236}">
                <a16:creationId xmlns:a16="http://schemas.microsoft.com/office/drawing/2014/main" id="{86E33D26-4DC1-4F4C-BC22-85A29C37C089}"/>
              </a:ext>
            </a:extLst>
          </p:cNvPr>
          <p:cNvGrpSpPr/>
          <p:nvPr/>
        </p:nvGrpSpPr>
        <p:grpSpPr>
          <a:xfrm>
            <a:off x="1453825" y="3335311"/>
            <a:ext cx="9252275" cy="1989239"/>
            <a:chOff x="3574002" y="5323810"/>
            <a:chExt cx="11972343" cy="2574054"/>
          </a:xfrm>
        </p:grpSpPr>
        <p:pic>
          <p:nvPicPr>
            <p:cNvPr id="30" name="Object 30">
              <a:extLst>
                <a:ext uri="{FF2B5EF4-FFF2-40B4-BE49-F238E27FC236}">
                  <a16:creationId xmlns:a16="http://schemas.microsoft.com/office/drawing/2014/main" id="{2D211F9D-3753-4175-B45D-EE3B95F3F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4002" y="5323810"/>
              <a:ext cx="11972343" cy="2574054"/>
            </a:xfrm>
            <a:prstGeom prst="rect">
              <a:avLst/>
            </a:prstGeom>
          </p:spPr>
        </p:pic>
      </p:grpSp>
      <p:pic>
        <p:nvPicPr>
          <p:cNvPr id="31" name="Object 32">
            <a:extLst>
              <a:ext uri="{FF2B5EF4-FFF2-40B4-BE49-F238E27FC236}">
                <a16:creationId xmlns:a16="http://schemas.microsoft.com/office/drawing/2014/main" id="{509CE555-852E-4F01-A5BD-677D5524299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77218" y="3935635"/>
            <a:ext cx="1226898" cy="494942"/>
          </a:xfrm>
          <a:prstGeom prst="rect">
            <a:avLst/>
          </a:prstGeom>
        </p:spPr>
      </p:pic>
      <p:pic>
        <p:nvPicPr>
          <p:cNvPr id="32" name="Object 33">
            <a:extLst>
              <a:ext uri="{FF2B5EF4-FFF2-40B4-BE49-F238E27FC236}">
                <a16:creationId xmlns:a16="http://schemas.microsoft.com/office/drawing/2014/main" id="{872A32DB-5649-4143-80CE-751C88D03DD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8290" y="4779293"/>
            <a:ext cx="1359348" cy="494942"/>
          </a:xfrm>
          <a:prstGeom prst="rect">
            <a:avLst/>
          </a:prstGeom>
        </p:spPr>
      </p:pic>
      <p:pic>
        <p:nvPicPr>
          <p:cNvPr id="33" name="Object 34">
            <a:extLst>
              <a:ext uri="{FF2B5EF4-FFF2-40B4-BE49-F238E27FC236}">
                <a16:creationId xmlns:a16="http://schemas.microsoft.com/office/drawing/2014/main" id="{0831AA12-08A8-462C-9B87-D6A46A0A0CE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4441" y="4358316"/>
            <a:ext cx="1777609" cy="4949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A75925-954B-4124-B514-C135B0157781}"/>
              </a:ext>
            </a:extLst>
          </p:cNvPr>
          <p:cNvSpPr txBox="1"/>
          <p:nvPr/>
        </p:nvSpPr>
        <p:spPr>
          <a:xfrm>
            <a:off x="827964" y="3253408"/>
            <a:ext cx="762732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BAA694-6675-4FB0-988F-FC8C6CBC1618}"/>
              </a:ext>
            </a:extLst>
          </p:cNvPr>
          <p:cNvSpPr txBox="1"/>
          <p:nvPr/>
        </p:nvSpPr>
        <p:spPr>
          <a:xfrm>
            <a:off x="8709939" y="6025136"/>
            <a:ext cx="3322589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활동지에 적어보세요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6760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4.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싫어하는 직업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이지만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 일을 잘할 수 있을 거라고 생각하는 직업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골라 적습니다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흥미</a:t>
            </a:r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능력 분석 활동</a:t>
            </a:r>
          </a:p>
        </p:txBody>
      </p:sp>
      <p:grpSp>
        <p:nvGrpSpPr>
          <p:cNvPr id="20" name="그룹 1009">
            <a:extLst>
              <a:ext uri="{FF2B5EF4-FFF2-40B4-BE49-F238E27FC236}">
                <a16:creationId xmlns:a16="http://schemas.microsoft.com/office/drawing/2014/main" id="{D9349AB3-A46B-4163-8C40-4689A922204B}"/>
              </a:ext>
            </a:extLst>
          </p:cNvPr>
          <p:cNvGrpSpPr/>
          <p:nvPr/>
        </p:nvGrpSpPr>
        <p:grpSpPr>
          <a:xfrm>
            <a:off x="1504646" y="3385464"/>
            <a:ext cx="9155507" cy="1979878"/>
            <a:chOff x="3558208" y="5476190"/>
            <a:chExt cx="12003931" cy="2595850"/>
          </a:xfrm>
        </p:grpSpPr>
        <p:pic>
          <p:nvPicPr>
            <p:cNvPr id="28" name="Object 30">
              <a:extLst>
                <a:ext uri="{FF2B5EF4-FFF2-40B4-BE49-F238E27FC236}">
                  <a16:creationId xmlns:a16="http://schemas.microsoft.com/office/drawing/2014/main" id="{A2456090-1B63-400E-B7FF-87E18D472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8208" y="5476190"/>
              <a:ext cx="12003931" cy="2595850"/>
            </a:xfrm>
            <a:prstGeom prst="rect">
              <a:avLst/>
            </a:prstGeom>
          </p:spPr>
        </p:pic>
      </p:grpSp>
      <p:pic>
        <p:nvPicPr>
          <p:cNvPr id="29" name="Object 32">
            <a:extLst>
              <a:ext uri="{FF2B5EF4-FFF2-40B4-BE49-F238E27FC236}">
                <a16:creationId xmlns:a16="http://schemas.microsoft.com/office/drawing/2014/main" id="{C70BB06A-165C-4A90-AB61-61996F671A7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4028" y="4000796"/>
            <a:ext cx="1975780" cy="515736"/>
          </a:xfrm>
          <a:prstGeom prst="rect">
            <a:avLst/>
          </a:prstGeom>
        </p:spPr>
      </p:pic>
      <p:pic>
        <p:nvPicPr>
          <p:cNvPr id="30" name="Object 33">
            <a:extLst>
              <a:ext uri="{FF2B5EF4-FFF2-40B4-BE49-F238E27FC236}">
                <a16:creationId xmlns:a16="http://schemas.microsoft.com/office/drawing/2014/main" id="{3031B268-80E5-4CEF-A925-9098E1F7BA1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5687" y="4414066"/>
            <a:ext cx="1736071" cy="515736"/>
          </a:xfrm>
          <a:prstGeom prst="rect">
            <a:avLst/>
          </a:prstGeom>
        </p:spPr>
      </p:pic>
      <p:pic>
        <p:nvPicPr>
          <p:cNvPr id="31" name="Object 34">
            <a:extLst>
              <a:ext uri="{FF2B5EF4-FFF2-40B4-BE49-F238E27FC236}">
                <a16:creationId xmlns:a16="http://schemas.microsoft.com/office/drawing/2014/main" id="{B4115787-83C7-4135-AAFB-9C13A9A1BBC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7954" y="4820565"/>
            <a:ext cx="1714279" cy="5157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F40A97-359B-4052-B858-E4FC5B88AEE7}"/>
              </a:ext>
            </a:extLst>
          </p:cNvPr>
          <p:cNvSpPr txBox="1"/>
          <p:nvPr/>
        </p:nvSpPr>
        <p:spPr>
          <a:xfrm>
            <a:off x="827964" y="3253408"/>
            <a:ext cx="762732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68354A-5B07-40DD-872C-3E7E5C104E51}"/>
              </a:ext>
            </a:extLst>
          </p:cNvPr>
          <p:cNvSpPr txBox="1"/>
          <p:nvPr/>
        </p:nvSpPr>
        <p:spPr>
          <a:xfrm>
            <a:off x="8709939" y="6025136"/>
            <a:ext cx="3322589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활동지에 적어보세요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3610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활동지를 작성하고 발표합니다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흥미</a:t>
            </a:r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능력 분석 활동</a:t>
            </a:r>
          </a:p>
        </p:txBody>
      </p:sp>
      <p:grpSp>
        <p:nvGrpSpPr>
          <p:cNvPr id="17" name="그룹 1009">
            <a:extLst>
              <a:ext uri="{FF2B5EF4-FFF2-40B4-BE49-F238E27FC236}">
                <a16:creationId xmlns:a16="http://schemas.microsoft.com/office/drawing/2014/main" id="{9ECB99B4-A034-43CE-849D-3EE9CD100811}"/>
              </a:ext>
            </a:extLst>
          </p:cNvPr>
          <p:cNvGrpSpPr/>
          <p:nvPr/>
        </p:nvGrpSpPr>
        <p:grpSpPr>
          <a:xfrm>
            <a:off x="1791441" y="3068488"/>
            <a:ext cx="8609118" cy="2281416"/>
            <a:chOff x="3255399" y="5142857"/>
            <a:chExt cx="12009964" cy="3182640"/>
          </a:xfrm>
        </p:grpSpPr>
        <p:pic>
          <p:nvPicPr>
            <p:cNvPr id="18" name="Object 30">
              <a:extLst>
                <a:ext uri="{FF2B5EF4-FFF2-40B4-BE49-F238E27FC236}">
                  <a16:creationId xmlns:a16="http://schemas.microsoft.com/office/drawing/2014/main" id="{0F49ACFE-E909-494A-8265-C0308FC80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5399" y="5142857"/>
              <a:ext cx="12009964" cy="3182640"/>
            </a:xfrm>
            <a:prstGeom prst="rect">
              <a:avLst/>
            </a:prstGeom>
          </p:spPr>
        </p:pic>
      </p:grpSp>
      <p:pic>
        <p:nvPicPr>
          <p:cNvPr id="19" name="Object 32">
            <a:extLst>
              <a:ext uri="{FF2B5EF4-FFF2-40B4-BE49-F238E27FC236}">
                <a16:creationId xmlns:a16="http://schemas.microsoft.com/office/drawing/2014/main" id="{189D6ABB-18E9-4D7F-A231-8D40C74EED3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90388" y="3610621"/>
            <a:ext cx="7304854" cy="16999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7973D5-D62E-477B-B332-857519BEB883}"/>
              </a:ext>
            </a:extLst>
          </p:cNvPr>
          <p:cNvSpPr txBox="1"/>
          <p:nvPr/>
        </p:nvSpPr>
        <p:spPr>
          <a:xfrm>
            <a:off x="1142330" y="3429000"/>
            <a:ext cx="762732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884900-D525-423B-A0EF-6655C69B210C}"/>
              </a:ext>
            </a:extLst>
          </p:cNvPr>
          <p:cNvSpPr txBox="1"/>
          <p:nvPr/>
        </p:nvSpPr>
        <p:spPr>
          <a:xfrm>
            <a:off x="8709939" y="6025136"/>
            <a:ext cx="3322589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활동지에 적어보세요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1326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id="{D02838B0-1FEC-461A-A56B-E55C6AF941B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A078FFC5-2631-422A-BF3D-E6FDA9FC8EA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52313648-E857-420B-9DA9-F4F2AE9F4433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4CAF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5FF21FDF-24A1-4188-BFAA-92D8B90EC35B}"/>
                  </a:ext>
                </a:extLst>
              </p:cNvPr>
              <p:cNvSpPr/>
              <p:nvPr/>
            </p:nvSpPr>
            <p:spPr>
              <a:xfrm>
                <a:off x="314740" y="338664"/>
                <a:ext cx="11562521" cy="6219299"/>
              </a:xfrm>
              <a:prstGeom prst="roundRect">
                <a:avLst>
                  <a:gd name="adj" fmla="val 965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21" name="그래픽 20">
              <a:extLst>
                <a:ext uri="{FF2B5EF4-FFF2-40B4-BE49-F238E27FC236}">
                  <a16:creationId xmlns:a16="http://schemas.microsoft.com/office/drawing/2014/main" id="{398523BA-696C-46EF-99C2-EC9519181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4210" y="5983559"/>
              <a:ext cx="1259842" cy="528320"/>
            </a:xfrm>
            <a:prstGeom prst="rect">
              <a:avLst/>
            </a:prstGeom>
          </p:spPr>
        </p:pic>
      </p:grp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D5DEE00D-7083-40B1-997E-9AA6A9F0EE46}"/>
              </a:ext>
            </a:extLst>
          </p:cNvPr>
          <p:cNvCxnSpPr>
            <a:cxnSpLocks/>
          </p:cNvCxnSpPr>
          <p:nvPr/>
        </p:nvCxnSpPr>
        <p:spPr>
          <a:xfrm>
            <a:off x="5951431" y="2966344"/>
            <a:ext cx="0" cy="3207699"/>
          </a:xfrm>
          <a:prstGeom prst="line">
            <a:avLst/>
          </a:prstGeom>
          <a:ln w="28575">
            <a:solidFill>
              <a:srgbClr val="4CAF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1A11A30-8120-46CA-B401-B5E646A58A99}"/>
              </a:ext>
            </a:extLst>
          </p:cNvPr>
          <p:cNvGrpSpPr/>
          <p:nvPr/>
        </p:nvGrpSpPr>
        <p:grpSpPr>
          <a:xfrm>
            <a:off x="2868395" y="597481"/>
            <a:ext cx="6133054" cy="1371652"/>
            <a:chOff x="2888776" y="1462617"/>
            <a:chExt cx="6414447" cy="13716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7F627D-B82B-454F-89A3-574489F080C7}"/>
                </a:ext>
              </a:extLst>
            </p:cNvPr>
            <p:cNvSpPr txBox="1"/>
            <p:nvPr/>
          </p:nvSpPr>
          <p:spPr>
            <a:xfrm>
              <a:off x="2888776" y="1462617"/>
              <a:ext cx="6414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진로지도를 위한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934A54-86C6-4D6E-9EAE-8CC2AC64EBE8}"/>
                </a:ext>
              </a:extLst>
            </p:cNvPr>
            <p:cNvSpPr txBox="1"/>
            <p:nvPr/>
          </p:nvSpPr>
          <p:spPr>
            <a:xfrm>
              <a:off x="2888776" y="2064828"/>
              <a:ext cx="64144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청소년용 직업카드 </a:t>
              </a:r>
              <a:r>
                <a:rPr lang="en-US" altLang="ko-KR" sz="44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lang="ko-KR" altLang="en-US" sz="44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판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2ED197F-A532-4BFE-95D6-F4E27765EE7F}"/>
              </a:ext>
            </a:extLst>
          </p:cNvPr>
          <p:cNvSpPr txBox="1"/>
          <p:nvPr/>
        </p:nvSpPr>
        <p:spPr>
          <a:xfrm>
            <a:off x="524570" y="1881598"/>
            <a:ext cx="11142860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 산업혁명시대에 보다 새롭고 다양한 직업을 능력 중심으로 탐색해보아요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9" name="그룹 1002">
            <a:extLst>
              <a:ext uri="{FF2B5EF4-FFF2-40B4-BE49-F238E27FC236}">
                <a16:creationId xmlns:a16="http://schemas.microsoft.com/office/drawing/2014/main" id="{F4E334AD-0E3E-4367-8695-FC0F03A430B6}"/>
              </a:ext>
            </a:extLst>
          </p:cNvPr>
          <p:cNvGrpSpPr/>
          <p:nvPr/>
        </p:nvGrpSpPr>
        <p:grpSpPr>
          <a:xfrm>
            <a:off x="1034855" y="2801960"/>
            <a:ext cx="4325705" cy="3516245"/>
            <a:chOff x="9450409" y="1798839"/>
            <a:chExt cx="6978395" cy="5672542"/>
          </a:xfrm>
        </p:grpSpPr>
        <p:pic>
          <p:nvPicPr>
            <p:cNvPr id="40" name="Object 5">
              <a:extLst>
                <a:ext uri="{FF2B5EF4-FFF2-40B4-BE49-F238E27FC236}">
                  <a16:creationId xmlns:a16="http://schemas.microsoft.com/office/drawing/2014/main" id="{22CF3A60-9481-411E-957E-F896DCD2F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0409" y="1798839"/>
              <a:ext cx="6978395" cy="5672542"/>
            </a:xfrm>
            <a:prstGeom prst="rect">
              <a:avLst/>
            </a:prstGeom>
          </p:spPr>
        </p:pic>
      </p:grpSp>
      <p:grpSp>
        <p:nvGrpSpPr>
          <p:cNvPr id="54" name="그룹 1006">
            <a:extLst>
              <a:ext uri="{FF2B5EF4-FFF2-40B4-BE49-F238E27FC236}">
                <a16:creationId xmlns:a16="http://schemas.microsoft.com/office/drawing/2014/main" id="{792BAADD-372B-4CAD-B939-744D0560ED89}"/>
              </a:ext>
            </a:extLst>
          </p:cNvPr>
          <p:cNvGrpSpPr/>
          <p:nvPr/>
        </p:nvGrpSpPr>
        <p:grpSpPr>
          <a:xfrm>
            <a:off x="6475800" y="3245395"/>
            <a:ext cx="1664612" cy="2299598"/>
            <a:chOff x="1562991" y="5216292"/>
            <a:chExt cx="2220968" cy="3068182"/>
          </a:xfrm>
        </p:grpSpPr>
        <p:pic>
          <p:nvPicPr>
            <p:cNvPr id="55" name="Object 19">
              <a:extLst>
                <a:ext uri="{FF2B5EF4-FFF2-40B4-BE49-F238E27FC236}">
                  <a16:creationId xmlns:a16="http://schemas.microsoft.com/office/drawing/2014/main" id="{6210734B-FF43-4486-9E96-DEFB1E3CA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720000">
              <a:off x="1562991" y="5216292"/>
              <a:ext cx="2220968" cy="3068182"/>
            </a:xfrm>
            <a:prstGeom prst="rect">
              <a:avLst/>
            </a:prstGeom>
          </p:spPr>
        </p:pic>
      </p:grpSp>
      <p:grpSp>
        <p:nvGrpSpPr>
          <p:cNvPr id="42" name="그룹 1007">
            <a:extLst>
              <a:ext uri="{FF2B5EF4-FFF2-40B4-BE49-F238E27FC236}">
                <a16:creationId xmlns:a16="http://schemas.microsoft.com/office/drawing/2014/main" id="{6E834AFD-127D-4ED5-BA4A-2A3064B2CE1C}"/>
              </a:ext>
            </a:extLst>
          </p:cNvPr>
          <p:cNvGrpSpPr/>
          <p:nvPr/>
        </p:nvGrpSpPr>
        <p:grpSpPr>
          <a:xfrm>
            <a:off x="6473902" y="3246124"/>
            <a:ext cx="1663200" cy="2300400"/>
            <a:chOff x="1605235" y="5212891"/>
            <a:chExt cx="2183253" cy="3020648"/>
          </a:xfrm>
        </p:grpSpPr>
        <p:pic>
          <p:nvPicPr>
            <p:cNvPr id="43" name="Object 22">
              <a:extLst>
                <a:ext uri="{FF2B5EF4-FFF2-40B4-BE49-F238E27FC236}">
                  <a16:creationId xmlns:a16="http://schemas.microsoft.com/office/drawing/2014/main" id="{C8A76006-D439-482E-A3C8-023D8BC2D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720000">
              <a:off x="1605235" y="5212891"/>
              <a:ext cx="2183253" cy="3020648"/>
            </a:xfrm>
            <a:prstGeom prst="rect">
              <a:avLst/>
            </a:prstGeom>
          </p:spPr>
        </p:pic>
      </p:grpSp>
      <p:grpSp>
        <p:nvGrpSpPr>
          <p:cNvPr id="56" name="그룹 1008">
            <a:extLst>
              <a:ext uri="{FF2B5EF4-FFF2-40B4-BE49-F238E27FC236}">
                <a16:creationId xmlns:a16="http://schemas.microsoft.com/office/drawing/2014/main" id="{1641BCF9-2F83-48A9-AFC3-873CA6F7E752}"/>
              </a:ext>
            </a:extLst>
          </p:cNvPr>
          <p:cNvGrpSpPr/>
          <p:nvPr/>
        </p:nvGrpSpPr>
        <p:grpSpPr>
          <a:xfrm>
            <a:off x="7148572" y="3121075"/>
            <a:ext cx="1654044" cy="2299597"/>
            <a:chOff x="2332089" y="5155473"/>
            <a:chExt cx="2206868" cy="3068182"/>
          </a:xfrm>
        </p:grpSpPr>
        <p:pic>
          <p:nvPicPr>
            <p:cNvPr id="57" name="Object 25">
              <a:extLst>
                <a:ext uri="{FF2B5EF4-FFF2-40B4-BE49-F238E27FC236}">
                  <a16:creationId xmlns:a16="http://schemas.microsoft.com/office/drawing/2014/main" id="{E26F10F1-51AB-499C-9C7A-D6D76DC30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360000">
              <a:off x="2332089" y="5155473"/>
              <a:ext cx="2206868" cy="3068182"/>
            </a:xfrm>
            <a:prstGeom prst="rect">
              <a:avLst/>
            </a:prstGeom>
          </p:spPr>
        </p:pic>
      </p:grpSp>
      <p:grpSp>
        <p:nvGrpSpPr>
          <p:cNvPr id="44" name="그룹 1009">
            <a:extLst>
              <a:ext uri="{FF2B5EF4-FFF2-40B4-BE49-F238E27FC236}">
                <a16:creationId xmlns:a16="http://schemas.microsoft.com/office/drawing/2014/main" id="{6C6AE08F-1F10-44E8-BB08-A16D9D2F394F}"/>
              </a:ext>
            </a:extLst>
          </p:cNvPr>
          <p:cNvGrpSpPr/>
          <p:nvPr/>
        </p:nvGrpSpPr>
        <p:grpSpPr>
          <a:xfrm>
            <a:off x="7143994" y="3106036"/>
            <a:ext cx="1663200" cy="2300400"/>
            <a:chOff x="2331994" y="5134131"/>
            <a:chExt cx="2192288" cy="3065598"/>
          </a:xfrm>
        </p:grpSpPr>
        <p:pic>
          <p:nvPicPr>
            <p:cNvPr id="45" name="Object 28">
              <a:extLst>
                <a:ext uri="{FF2B5EF4-FFF2-40B4-BE49-F238E27FC236}">
                  <a16:creationId xmlns:a16="http://schemas.microsoft.com/office/drawing/2014/main" id="{D6D69F6A-15BE-4E80-8550-AC7927772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360000">
              <a:off x="2331994" y="5134131"/>
              <a:ext cx="2192288" cy="3065598"/>
            </a:xfrm>
            <a:prstGeom prst="rect">
              <a:avLst/>
            </a:prstGeom>
          </p:spPr>
        </p:pic>
      </p:grpSp>
      <p:grpSp>
        <p:nvGrpSpPr>
          <p:cNvPr id="58" name="그룹 1010">
            <a:extLst>
              <a:ext uri="{FF2B5EF4-FFF2-40B4-BE49-F238E27FC236}">
                <a16:creationId xmlns:a16="http://schemas.microsoft.com/office/drawing/2014/main" id="{68CB8F79-DCEC-4E5B-AD57-9AF05148E729}"/>
              </a:ext>
            </a:extLst>
          </p:cNvPr>
          <p:cNvGrpSpPr/>
          <p:nvPr/>
        </p:nvGrpSpPr>
        <p:grpSpPr>
          <a:xfrm>
            <a:off x="7857715" y="3083060"/>
            <a:ext cx="1636345" cy="2264584"/>
            <a:chOff x="3083406" y="5142857"/>
            <a:chExt cx="2183253" cy="3021466"/>
          </a:xfrm>
        </p:grpSpPr>
        <p:pic>
          <p:nvPicPr>
            <p:cNvPr id="59" name="Object 31">
              <a:extLst>
                <a:ext uri="{FF2B5EF4-FFF2-40B4-BE49-F238E27FC236}">
                  <a16:creationId xmlns:a16="http://schemas.microsoft.com/office/drawing/2014/main" id="{BFB6B73F-5630-420C-AE91-E3DCCA640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83406" y="5142857"/>
              <a:ext cx="2183253" cy="3021466"/>
            </a:xfrm>
            <a:prstGeom prst="rect">
              <a:avLst/>
            </a:prstGeom>
          </p:spPr>
        </p:pic>
      </p:grpSp>
      <p:grpSp>
        <p:nvGrpSpPr>
          <p:cNvPr id="46" name="그룹 1011">
            <a:extLst>
              <a:ext uri="{FF2B5EF4-FFF2-40B4-BE49-F238E27FC236}">
                <a16:creationId xmlns:a16="http://schemas.microsoft.com/office/drawing/2014/main" id="{B8202792-6E77-4E69-94AA-CE678AE4D9CC}"/>
              </a:ext>
            </a:extLst>
          </p:cNvPr>
          <p:cNvGrpSpPr/>
          <p:nvPr/>
        </p:nvGrpSpPr>
        <p:grpSpPr>
          <a:xfrm>
            <a:off x="7857715" y="3086126"/>
            <a:ext cx="1663200" cy="2300400"/>
            <a:chOff x="3091897" y="5142857"/>
            <a:chExt cx="2183253" cy="3020648"/>
          </a:xfrm>
        </p:grpSpPr>
        <p:pic>
          <p:nvPicPr>
            <p:cNvPr id="47" name="Object 34">
              <a:extLst>
                <a:ext uri="{FF2B5EF4-FFF2-40B4-BE49-F238E27FC236}">
                  <a16:creationId xmlns:a16="http://schemas.microsoft.com/office/drawing/2014/main" id="{BDCBCA6B-0A49-4318-A2DE-3FD1A707B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1897" y="5142857"/>
              <a:ext cx="2183253" cy="3020648"/>
            </a:xfrm>
            <a:prstGeom prst="rect">
              <a:avLst/>
            </a:prstGeom>
          </p:spPr>
        </p:pic>
      </p:grpSp>
      <p:grpSp>
        <p:nvGrpSpPr>
          <p:cNvPr id="60" name="그룹 1012">
            <a:extLst>
              <a:ext uri="{FF2B5EF4-FFF2-40B4-BE49-F238E27FC236}">
                <a16:creationId xmlns:a16="http://schemas.microsoft.com/office/drawing/2014/main" id="{3FB60598-6CBC-47C0-AEFD-0639A66937B9}"/>
              </a:ext>
            </a:extLst>
          </p:cNvPr>
          <p:cNvGrpSpPr/>
          <p:nvPr/>
        </p:nvGrpSpPr>
        <p:grpSpPr>
          <a:xfrm>
            <a:off x="8548156" y="3054488"/>
            <a:ext cx="1648094" cy="2299597"/>
            <a:chOff x="4078647" y="5114286"/>
            <a:chExt cx="2198930" cy="3068182"/>
          </a:xfrm>
        </p:grpSpPr>
        <p:pic>
          <p:nvPicPr>
            <p:cNvPr id="61" name="Object 37">
              <a:extLst>
                <a:ext uri="{FF2B5EF4-FFF2-40B4-BE49-F238E27FC236}">
                  <a16:creationId xmlns:a16="http://schemas.microsoft.com/office/drawing/2014/main" id="{A328D878-3A7D-4669-9BB0-EE1A64B5E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78647" y="5114286"/>
              <a:ext cx="2198930" cy="3068182"/>
            </a:xfrm>
            <a:prstGeom prst="rect">
              <a:avLst/>
            </a:prstGeom>
          </p:spPr>
        </p:pic>
      </p:grpSp>
      <p:grpSp>
        <p:nvGrpSpPr>
          <p:cNvPr id="48" name="그룹 1013">
            <a:extLst>
              <a:ext uri="{FF2B5EF4-FFF2-40B4-BE49-F238E27FC236}">
                <a16:creationId xmlns:a16="http://schemas.microsoft.com/office/drawing/2014/main" id="{11D8D5C8-5384-4635-8904-DC3297CCAB29}"/>
              </a:ext>
            </a:extLst>
          </p:cNvPr>
          <p:cNvGrpSpPr/>
          <p:nvPr/>
        </p:nvGrpSpPr>
        <p:grpSpPr>
          <a:xfrm>
            <a:off x="8538543" y="3051558"/>
            <a:ext cx="1663200" cy="2300400"/>
            <a:chOff x="4078647" y="5097064"/>
            <a:chExt cx="2183253" cy="3101034"/>
          </a:xfrm>
        </p:grpSpPr>
        <p:pic>
          <p:nvPicPr>
            <p:cNvPr id="49" name="Object 40">
              <a:extLst>
                <a:ext uri="{FF2B5EF4-FFF2-40B4-BE49-F238E27FC236}">
                  <a16:creationId xmlns:a16="http://schemas.microsoft.com/office/drawing/2014/main" id="{F4823597-B532-4E52-B660-C39BE55E0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78647" y="5097064"/>
              <a:ext cx="2183253" cy="3101034"/>
            </a:xfrm>
            <a:prstGeom prst="rect">
              <a:avLst/>
            </a:prstGeom>
          </p:spPr>
        </p:pic>
      </p:grpSp>
      <p:grpSp>
        <p:nvGrpSpPr>
          <p:cNvPr id="62" name="그룹 1014">
            <a:extLst>
              <a:ext uri="{FF2B5EF4-FFF2-40B4-BE49-F238E27FC236}">
                <a16:creationId xmlns:a16="http://schemas.microsoft.com/office/drawing/2014/main" id="{BCCAE62E-0205-456B-B5E2-452C888198A9}"/>
              </a:ext>
            </a:extLst>
          </p:cNvPr>
          <p:cNvGrpSpPr/>
          <p:nvPr/>
        </p:nvGrpSpPr>
        <p:grpSpPr>
          <a:xfrm>
            <a:off x="9208319" y="3142436"/>
            <a:ext cx="1654878" cy="2299598"/>
            <a:chOff x="5157909" y="5202233"/>
            <a:chExt cx="2207981" cy="3068182"/>
          </a:xfrm>
        </p:grpSpPr>
        <p:pic>
          <p:nvPicPr>
            <p:cNvPr id="63" name="Object 43">
              <a:extLst>
                <a:ext uri="{FF2B5EF4-FFF2-40B4-BE49-F238E27FC236}">
                  <a16:creationId xmlns:a16="http://schemas.microsoft.com/office/drawing/2014/main" id="{63E8508F-99CA-4305-A009-702211ED6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360000">
              <a:off x="5157909" y="5202233"/>
              <a:ext cx="2207981" cy="3068182"/>
            </a:xfrm>
            <a:prstGeom prst="rect">
              <a:avLst/>
            </a:prstGeom>
          </p:spPr>
        </p:pic>
      </p:grpSp>
      <p:grpSp>
        <p:nvGrpSpPr>
          <p:cNvPr id="50" name="그룹 1015">
            <a:extLst>
              <a:ext uri="{FF2B5EF4-FFF2-40B4-BE49-F238E27FC236}">
                <a16:creationId xmlns:a16="http://schemas.microsoft.com/office/drawing/2014/main" id="{4A4B957E-7E97-4361-BDBD-09AB5AD389B8}"/>
              </a:ext>
            </a:extLst>
          </p:cNvPr>
          <p:cNvGrpSpPr/>
          <p:nvPr/>
        </p:nvGrpSpPr>
        <p:grpSpPr>
          <a:xfrm>
            <a:off x="9200608" y="3149067"/>
            <a:ext cx="1663200" cy="2300400"/>
            <a:chOff x="5166903" y="5196644"/>
            <a:chExt cx="2183253" cy="3086653"/>
          </a:xfrm>
        </p:grpSpPr>
        <p:pic>
          <p:nvPicPr>
            <p:cNvPr id="51" name="Object 46">
              <a:extLst>
                <a:ext uri="{FF2B5EF4-FFF2-40B4-BE49-F238E27FC236}">
                  <a16:creationId xmlns:a16="http://schemas.microsoft.com/office/drawing/2014/main" id="{71E2CEC3-E2A7-4CA9-B7CB-04CEC5A7C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360000">
              <a:off x="5166903" y="5196644"/>
              <a:ext cx="2183253" cy="3086653"/>
            </a:xfrm>
            <a:prstGeom prst="rect">
              <a:avLst/>
            </a:prstGeom>
          </p:spPr>
        </p:pic>
      </p:grpSp>
      <p:grpSp>
        <p:nvGrpSpPr>
          <p:cNvPr id="64" name="그룹 1016">
            <a:extLst>
              <a:ext uri="{FF2B5EF4-FFF2-40B4-BE49-F238E27FC236}">
                <a16:creationId xmlns:a16="http://schemas.microsoft.com/office/drawing/2014/main" id="{7E672109-9904-43C6-A546-DD4FFB557154}"/>
              </a:ext>
            </a:extLst>
          </p:cNvPr>
          <p:cNvGrpSpPr/>
          <p:nvPr/>
        </p:nvGrpSpPr>
        <p:grpSpPr>
          <a:xfrm>
            <a:off x="9797060" y="3335340"/>
            <a:ext cx="1658335" cy="2299597"/>
            <a:chOff x="6082601" y="5407838"/>
            <a:chExt cx="2212593" cy="3068182"/>
          </a:xfrm>
        </p:grpSpPr>
        <p:pic>
          <p:nvPicPr>
            <p:cNvPr id="65" name="Object 49">
              <a:extLst>
                <a:ext uri="{FF2B5EF4-FFF2-40B4-BE49-F238E27FC236}">
                  <a16:creationId xmlns:a16="http://schemas.microsoft.com/office/drawing/2014/main" id="{B387F987-B67D-490C-A109-C686EDAF4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720000">
              <a:off x="6082601" y="5407838"/>
              <a:ext cx="2212593" cy="3068182"/>
            </a:xfrm>
            <a:prstGeom prst="rect">
              <a:avLst/>
            </a:prstGeom>
          </p:spPr>
        </p:pic>
      </p:grpSp>
      <p:grpSp>
        <p:nvGrpSpPr>
          <p:cNvPr id="52" name="그룹 1017">
            <a:extLst>
              <a:ext uri="{FF2B5EF4-FFF2-40B4-BE49-F238E27FC236}">
                <a16:creationId xmlns:a16="http://schemas.microsoft.com/office/drawing/2014/main" id="{BA9B6A2A-F6E2-40A9-A1BD-B3A6A914B6B4}"/>
              </a:ext>
            </a:extLst>
          </p:cNvPr>
          <p:cNvGrpSpPr/>
          <p:nvPr/>
        </p:nvGrpSpPr>
        <p:grpSpPr>
          <a:xfrm>
            <a:off x="9802956" y="3323397"/>
            <a:ext cx="1663200" cy="2300400"/>
            <a:chOff x="6097028" y="5441577"/>
            <a:chExt cx="2183253" cy="3020648"/>
          </a:xfrm>
        </p:grpSpPr>
        <p:pic>
          <p:nvPicPr>
            <p:cNvPr id="53" name="Object 52">
              <a:extLst>
                <a:ext uri="{FF2B5EF4-FFF2-40B4-BE49-F238E27FC236}">
                  <a16:creationId xmlns:a16="http://schemas.microsoft.com/office/drawing/2014/main" id="{DDA32281-739B-4FD8-9DDD-AF278FD2C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720000">
              <a:off x="6097028" y="5441577"/>
              <a:ext cx="2183253" cy="3020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047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F6B594F5-FB4E-4E6F-A6FC-0285ABD155AF}"/>
              </a:ext>
            </a:extLst>
          </p:cNvPr>
          <p:cNvGrpSpPr/>
          <p:nvPr/>
        </p:nvGrpSpPr>
        <p:grpSpPr>
          <a:xfrm>
            <a:off x="-2" y="2682766"/>
            <a:ext cx="12192001" cy="2012067"/>
            <a:chOff x="-2" y="2027670"/>
            <a:chExt cx="12192001" cy="201206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790675-F282-47CB-9A30-FE125AF5D54F}"/>
                </a:ext>
              </a:extLst>
            </p:cNvPr>
            <p:cNvSpPr txBox="1"/>
            <p:nvPr/>
          </p:nvSpPr>
          <p:spPr>
            <a:xfrm>
              <a:off x="-1" y="2027670"/>
              <a:ext cx="12192000" cy="20120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200000"/>
                </a:lnSpc>
              </a:pPr>
              <a:endParaRPr lang="en-US" altLang="ko-KR" sz="48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AE455E-6EFB-4A2D-930E-6FD95886A941}"/>
                </a:ext>
              </a:extLst>
            </p:cNvPr>
            <p:cNvSpPr txBox="1"/>
            <p:nvPr/>
          </p:nvSpPr>
          <p:spPr>
            <a:xfrm>
              <a:off x="-2" y="2048087"/>
              <a:ext cx="12192000" cy="15050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ko-KR" altLang="en-US" sz="54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청소년용 직업카드는 무엇인가요</a:t>
              </a:r>
              <a:r>
                <a:rPr lang="en-US" altLang="ko-KR" sz="54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598A28-F727-4C75-AD39-DA5D1B04A504}"/>
              </a:ext>
            </a:extLst>
          </p:cNvPr>
          <p:cNvSpPr txBox="1"/>
          <p:nvPr/>
        </p:nvSpPr>
        <p:spPr>
          <a:xfrm>
            <a:off x="-109181" y="1211081"/>
            <a:ext cx="1230118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4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Chapter. 01</a:t>
            </a:r>
          </a:p>
        </p:txBody>
      </p:sp>
    </p:spTree>
    <p:extLst>
      <p:ext uri="{BB962C8B-B14F-4D97-AF65-F5344CB8AC3E}">
        <p14:creationId xmlns:p14="http://schemas.microsoft.com/office/powerpoint/2010/main" val="346369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293047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9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게임 소개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5934922" y="2735075"/>
            <a:ext cx="5443773" cy="224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청소년용 직업카드 </a:t>
            </a:r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판은</a:t>
            </a:r>
            <a:endParaRPr lang="en-US" altLang="ko-KR" sz="2400" b="1" dirty="0">
              <a:solidFill>
                <a:srgbClr val="4CAFA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 산업혁명 시대에 보다 새롭고 </a:t>
            </a:r>
            <a:endParaRPr lang="en-US" altLang="ko-KR" sz="2400" b="1" dirty="0">
              <a:solidFill>
                <a:srgbClr val="4CAFA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다양한 직업을 능력 중심으로 탐색하며</a:t>
            </a:r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흥미로운 게임활동이 가능한 카드입니다</a:t>
            </a:r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rgbClr val="4CAFA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5" name="그룹 1002">
            <a:extLst>
              <a:ext uri="{FF2B5EF4-FFF2-40B4-BE49-F238E27FC236}">
                <a16:creationId xmlns:a16="http://schemas.microsoft.com/office/drawing/2014/main" id="{CC0DB16C-825C-423D-BAF9-A28FD53AEB2C}"/>
              </a:ext>
            </a:extLst>
          </p:cNvPr>
          <p:cNvGrpSpPr/>
          <p:nvPr/>
        </p:nvGrpSpPr>
        <p:grpSpPr>
          <a:xfrm>
            <a:off x="512337" y="1956110"/>
            <a:ext cx="4917130" cy="3896906"/>
            <a:chOff x="5717477" y="1953751"/>
            <a:chExt cx="7303366" cy="5788037"/>
          </a:xfrm>
        </p:grpSpPr>
        <p:pic>
          <p:nvPicPr>
            <p:cNvPr id="19" name="Object 5">
              <a:extLst>
                <a:ext uri="{FF2B5EF4-FFF2-40B4-BE49-F238E27FC236}">
                  <a16:creationId xmlns:a16="http://schemas.microsoft.com/office/drawing/2014/main" id="{806331AA-5C10-4F74-A96B-84A772067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7477" y="1953751"/>
              <a:ext cx="7303366" cy="5788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23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F6B594F5-FB4E-4E6F-A6FC-0285ABD155AF}"/>
              </a:ext>
            </a:extLst>
          </p:cNvPr>
          <p:cNvGrpSpPr/>
          <p:nvPr/>
        </p:nvGrpSpPr>
        <p:grpSpPr>
          <a:xfrm>
            <a:off x="-2" y="2682766"/>
            <a:ext cx="12192001" cy="2012067"/>
            <a:chOff x="-2" y="2027670"/>
            <a:chExt cx="12192001" cy="201206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790675-F282-47CB-9A30-FE125AF5D54F}"/>
                </a:ext>
              </a:extLst>
            </p:cNvPr>
            <p:cNvSpPr txBox="1"/>
            <p:nvPr/>
          </p:nvSpPr>
          <p:spPr>
            <a:xfrm>
              <a:off x="-1" y="2027670"/>
              <a:ext cx="12192000" cy="20120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200000"/>
                </a:lnSpc>
              </a:pPr>
              <a:endParaRPr lang="en-US" altLang="ko-KR" sz="48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AE455E-6EFB-4A2D-930E-6FD95886A941}"/>
                </a:ext>
              </a:extLst>
            </p:cNvPr>
            <p:cNvSpPr txBox="1"/>
            <p:nvPr/>
          </p:nvSpPr>
          <p:spPr>
            <a:xfrm>
              <a:off x="-2" y="2170919"/>
              <a:ext cx="12192000" cy="13480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ko-KR" altLang="en-US" sz="48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청소년용 직업카드에는 무엇이 들어 있나요</a:t>
              </a:r>
              <a:r>
                <a:rPr lang="en-US" altLang="ko-KR" sz="48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598A28-F727-4C75-AD39-DA5D1B04A504}"/>
              </a:ext>
            </a:extLst>
          </p:cNvPr>
          <p:cNvSpPr txBox="1"/>
          <p:nvPr/>
        </p:nvSpPr>
        <p:spPr>
          <a:xfrm>
            <a:off x="-109181" y="1211081"/>
            <a:ext cx="1230118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4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Chapter. 02</a:t>
            </a:r>
          </a:p>
        </p:txBody>
      </p:sp>
    </p:spTree>
    <p:extLst>
      <p:ext uri="{BB962C8B-B14F-4D97-AF65-F5344CB8AC3E}">
        <p14:creationId xmlns:p14="http://schemas.microsoft.com/office/powerpoint/2010/main" val="225373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7"/>
            <a:ext cx="11562521" cy="490986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9" y="370848"/>
            <a:ext cx="2516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구성품 안내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536487" y="4750588"/>
            <a:ext cx="2584540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직업카드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5C5BB5-22EF-43F4-AAE8-063273895E4A}"/>
              </a:ext>
            </a:extLst>
          </p:cNvPr>
          <p:cNvSpPr txBox="1"/>
          <p:nvPr/>
        </p:nvSpPr>
        <p:spPr>
          <a:xfrm>
            <a:off x="314740" y="6346298"/>
            <a:ext cx="1156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활동지는 </a:t>
            </a:r>
            <a:r>
              <a:rPr lang="ko-KR" altLang="en-US" b="1" dirty="0" err="1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와이즈박스</a:t>
            </a:r>
            <a:r>
              <a:rPr lang="ko-KR" altLang="en-US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홈페이지에서 다운로드 받으실 수 있습니다</a:t>
            </a:r>
            <a:r>
              <a:rPr lang="en-US" altLang="ko-KR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b="1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B50075A-A030-4176-AD12-413038247AE6}"/>
              </a:ext>
            </a:extLst>
          </p:cNvPr>
          <p:cNvSpPr txBox="1"/>
          <p:nvPr/>
        </p:nvSpPr>
        <p:spPr>
          <a:xfrm>
            <a:off x="3408427" y="4750588"/>
            <a:ext cx="2104621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질문카드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7B83E1-9DBE-4A36-BDB8-C8487152EC63}"/>
              </a:ext>
            </a:extLst>
          </p:cNvPr>
          <p:cNvSpPr txBox="1"/>
          <p:nvPr/>
        </p:nvSpPr>
        <p:spPr>
          <a:xfrm>
            <a:off x="6105360" y="4750588"/>
            <a:ext cx="2104621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능력카드 </a:t>
            </a:r>
            <a:r>
              <a:rPr lang="en-US" altLang="ko-KR" sz="2400" b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lang="ko-KR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29C407-EF85-4DF9-8D5F-400B7FE67583}"/>
              </a:ext>
            </a:extLst>
          </p:cNvPr>
          <p:cNvSpPr txBox="1"/>
          <p:nvPr/>
        </p:nvSpPr>
        <p:spPr>
          <a:xfrm>
            <a:off x="8730847" y="2947834"/>
            <a:ext cx="2784878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홀랜드주사위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DF442D-992F-4446-82B9-AC7BB29CF347}"/>
              </a:ext>
            </a:extLst>
          </p:cNvPr>
          <p:cNvSpPr txBox="1"/>
          <p:nvPr/>
        </p:nvSpPr>
        <p:spPr>
          <a:xfrm>
            <a:off x="9070975" y="5463725"/>
            <a:ext cx="2104621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 지침서</a:t>
            </a:r>
          </a:p>
        </p:txBody>
      </p:sp>
      <p:grpSp>
        <p:nvGrpSpPr>
          <p:cNvPr id="32" name="그룹 1006">
            <a:extLst>
              <a:ext uri="{FF2B5EF4-FFF2-40B4-BE49-F238E27FC236}">
                <a16:creationId xmlns:a16="http://schemas.microsoft.com/office/drawing/2014/main" id="{C6119377-D458-44BC-B52E-E22A78D20BAA}"/>
              </a:ext>
            </a:extLst>
          </p:cNvPr>
          <p:cNvGrpSpPr/>
          <p:nvPr/>
        </p:nvGrpSpPr>
        <p:grpSpPr>
          <a:xfrm>
            <a:off x="935956" y="2291805"/>
            <a:ext cx="1785600" cy="2469600"/>
            <a:chOff x="2168787" y="3211331"/>
            <a:chExt cx="2946113" cy="4110732"/>
          </a:xfrm>
        </p:grpSpPr>
        <p:pic>
          <p:nvPicPr>
            <p:cNvPr id="33" name="Object 24">
              <a:extLst>
                <a:ext uri="{FF2B5EF4-FFF2-40B4-BE49-F238E27FC236}">
                  <a16:creationId xmlns:a16="http://schemas.microsoft.com/office/drawing/2014/main" id="{D4098FC8-A81A-43B9-828C-71C464724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8787" y="3211331"/>
              <a:ext cx="2946113" cy="4110732"/>
            </a:xfrm>
            <a:prstGeom prst="rect">
              <a:avLst/>
            </a:prstGeom>
          </p:spPr>
        </p:pic>
      </p:grpSp>
      <p:grpSp>
        <p:nvGrpSpPr>
          <p:cNvPr id="46" name="그룹 1007">
            <a:extLst>
              <a:ext uri="{FF2B5EF4-FFF2-40B4-BE49-F238E27FC236}">
                <a16:creationId xmlns:a16="http://schemas.microsoft.com/office/drawing/2014/main" id="{45812402-951A-45AA-82D0-644A1FDD486A}"/>
              </a:ext>
            </a:extLst>
          </p:cNvPr>
          <p:cNvGrpSpPr/>
          <p:nvPr/>
        </p:nvGrpSpPr>
        <p:grpSpPr>
          <a:xfrm>
            <a:off x="3348224" y="2364273"/>
            <a:ext cx="2137990" cy="2137990"/>
            <a:chOff x="5474904" y="3162662"/>
            <a:chExt cx="3488446" cy="3488446"/>
          </a:xfrm>
        </p:grpSpPr>
        <p:pic>
          <p:nvPicPr>
            <p:cNvPr id="47" name="Object 27">
              <a:extLst>
                <a:ext uri="{FF2B5EF4-FFF2-40B4-BE49-F238E27FC236}">
                  <a16:creationId xmlns:a16="http://schemas.microsoft.com/office/drawing/2014/main" id="{FF2CF5F7-D947-4AC5-B470-974B7DDF4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4904" y="3162662"/>
              <a:ext cx="3488446" cy="3488446"/>
            </a:xfrm>
            <a:prstGeom prst="rect">
              <a:avLst/>
            </a:prstGeom>
          </p:spPr>
        </p:pic>
      </p:grpSp>
      <p:grpSp>
        <p:nvGrpSpPr>
          <p:cNvPr id="48" name="그룹 1009">
            <a:extLst>
              <a:ext uri="{FF2B5EF4-FFF2-40B4-BE49-F238E27FC236}">
                <a16:creationId xmlns:a16="http://schemas.microsoft.com/office/drawing/2014/main" id="{0DDB2D4E-7ABE-416F-852D-8931290D2A3B}"/>
              </a:ext>
            </a:extLst>
          </p:cNvPr>
          <p:cNvGrpSpPr/>
          <p:nvPr/>
        </p:nvGrpSpPr>
        <p:grpSpPr>
          <a:xfrm>
            <a:off x="6031607" y="2353974"/>
            <a:ext cx="2139459" cy="2148288"/>
            <a:chOff x="9173326" y="3178917"/>
            <a:chExt cx="3496333" cy="3510761"/>
          </a:xfrm>
        </p:grpSpPr>
        <p:pic>
          <p:nvPicPr>
            <p:cNvPr id="49" name="Object 34">
              <a:extLst>
                <a:ext uri="{FF2B5EF4-FFF2-40B4-BE49-F238E27FC236}">
                  <a16:creationId xmlns:a16="http://schemas.microsoft.com/office/drawing/2014/main" id="{92C61E24-26FD-41CF-90EF-DE56934ED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73326" y="3178917"/>
              <a:ext cx="3496333" cy="3510761"/>
            </a:xfrm>
            <a:prstGeom prst="rect">
              <a:avLst/>
            </a:prstGeom>
          </p:spPr>
        </p:pic>
      </p:grpSp>
      <p:grpSp>
        <p:nvGrpSpPr>
          <p:cNvPr id="19" name="그룹 1011">
            <a:extLst>
              <a:ext uri="{FF2B5EF4-FFF2-40B4-BE49-F238E27FC236}">
                <a16:creationId xmlns:a16="http://schemas.microsoft.com/office/drawing/2014/main" id="{A8BBE7DA-6581-4862-B011-2D293DBF9313}"/>
              </a:ext>
            </a:extLst>
          </p:cNvPr>
          <p:cNvGrpSpPr/>
          <p:nvPr/>
        </p:nvGrpSpPr>
        <p:grpSpPr>
          <a:xfrm>
            <a:off x="952104" y="2305546"/>
            <a:ext cx="1785348" cy="2468077"/>
            <a:chOff x="2168787" y="3211331"/>
            <a:chExt cx="2946113" cy="4086493"/>
          </a:xfrm>
        </p:grpSpPr>
        <p:pic>
          <p:nvPicPr>
            <p:cNvPr id="20" name="Object 40">
              <a:extLst>
                <a:ext uri="{FF2B5EF4-FFF2-40B4-BE49-F238E27FC236}">
                  <a16:creationId xmlns:a16="http://schemas.microsoft.com/office/drawing/2014/main" id="{6A00F3D7-8ED0-484A-ABED-CD7D3C7CF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8787" y="3211331"/>
              <a:ext cx="2946113" cy="4086493"/>
            </a:xfrm>
            <a:prstGeom prst="rect">
              <a:avLst/>
            </a:prstGeom>
          </p:spPr>
        </p:pic>
      </p:grpSp>
      <p:grpSp>
        <p:nvGrpSpPr>
          <p:cNvPr id="28" name="그룹 1012">
            <a:extLst>
              <a:ext uri="{FF2B5EF4-FFF2-40B4-BE49-F238E27FC236}">
                <a16:creationId xmlns:a16="http://schemas.microsoft.com/office/drawing/2014/main" id="{C420B10E-1DDE-4F5E-AE29-4882C036DB3A}"/>
              </a:ext>
            </a:extLst>
          </p:cNvPr>
          <p:cNvGrpSpPr/>
          <p:nvPr/>
        </p:nvGrpSpPr>
        <p:grpSpPr>
          <a:xfrm>
            <a:off x="3350040" y="2354748"/>
            <a:ext cx="2145178" cy="2148287"/>
            <a:chOff x="5468470" y="3158168"/>
            <a:chExt cx="3482263" cy="3482263"/>
          </a:xfrm>
        </p:grpSpPr>
        <p:pic>
          <p:nvPicPr>
            <p:cNvPr id="29" name="Object 43">
              <a:extLst>
                <a:ext uri="{FF2B5EF4-FFF2-40B4-BE49-F238E27FC236}">
                  <a16:creationId xmlns:a16="http://schemas.microsoft.com/office/drawing/2014/main" id="{9EA3AE18-3B2E-4BC8-8E8E-5025D1AC0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68470" y="3158168"/>
              <a:ext cx="3482263" cy="3482263"/>
            </a:xfrm>
            <a:prstGeom prst="rect">
              <a:avLst/>
            </a:prstGeom>
          </p:spPr>
        </p:pic>
      </p:grpSp>
      <p:grpSp>
        <p:nvGrpSpPr>
          <p:cNvPr id="40" name="그룹 1012">
            <a:extLst>
              <a:ext uri="{FF2B5EF4-FFF2-40B4-BE49-F238E27FC236}">
                <a16:creationId xmlns:a16="http://schemas.microsoft.com/office/drawing/2014/main" id="{98A4328F-BF00-4F9D-B1FF-9230099FBC6D}"/>
              </a:ext>
            </a:extLst>
          </p:cNvPr>
          <p:cNvGrpSpPr/>
          <p:nvPr/>
        </p:nvGrpSpPr>
        <p:grpSpPr>
          <a:xfrm>
            <a:off x="6028747" y="2364273"/>
            <a:ext cx="2145178" cy="2148287"/>
            <a:chOff x="5468470" y="3158168"/>
            <a:chExt cx="3482263" cy="3482263"/>
          </a:xfrm>
        </p:grpSpPr>
        <p:pic>
          <p:nvPicPr>
            <p:cNvPr id="41" name="Object 43">
              <a:extLst>
                <a:ext uri="{FF2B5EF4-FFF2-40B4-BE49-F238E27FC236}">
                  <a16:creationId xmlns:a16="http://schemas.microsoft.com/office/drawing/2014/main" id="{3E3B0BDB-7CE9-43B4-9D68-4C9B76EF9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68470" y="3158168"/>
              <a:ext cx="3482263" cy="3482263"/>
            </a:xfrm>
            <a:prstGeom prst="rect">
              <a:avLst/>
            </a:prstGeom>
          </p:spPr>
        </p:pic>
      </p:grpSp>
      <p:grpSp>
        <p:nvGrpSpPr>
          <p:cNvPr id="50" name="그룹 1012">
            <a:extLst>
              <a:ext uri="{FF2B5EF4-FFF2-40B4-BE49-F238E27FC236}">
                <a16:creationId xmlns:a16="http://schemas.microsoft.com/office/drawing/2014/main" id="{AFCEA7DB-F9AE-4707-9262-AEBAF026C8B4}"/>
              </a:ext>
            </a:extLst>
          </p:cNvPr>
          <p:cNvGrpSpPr/>
          <p:nvPr/>
        </p:nvGrpSpPr>
        <p:grpSpPr>
          <a:xfrm>
            <a:off x="9590718" y="1795188"/>
            <a:ext cx="1054045" cy="1046207"/>
            <a:chOff x="14112878" y="2516439"/>
            <a:chExt cx="1400195" cy="1389784"/>
          </a:xfrm>
        </p:grpSpPr>
        <p:pic>
          <p:nvPicPr>
            <p:cNvPr id="51" name="Object 43">
              <a:extLst>
                <a:ext uri="{FF2B5EF4-FFF2-40B4-BE49-F238E27FC236}">
                  <a16:creationId xmlns:a16="http://schemas.microsoft.com/office/drawing/2014/main" id="{FBBA19DB-2268-45D8-9AA0-4616F63B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12878" y="2516439"/>
              <a:ext cx="1400195" cy="1389784"/>
            </a:xfrm>
            <a:prstGeom prst="rect">
              <a:avLst/>
            </a:prstGeom>
          </p:spPr>
        </p:pic>
      </p:grpSp>
      <p:grpSp>
        <p:nvGrpSpPr>
          <p:cNvPr id="52" name="그룹 1013">
            <a:extLst>
              <a:ext uri="{FF2B5EF4-FFF2-40B4-BE49-F238E27FC236}">
                <a16:creationId xmlns:a16="http://schemas.microsoft.com/office/drawing/2014/main" id="{3AFC88A0-BD2C-484F-87F7-C0FD86DD01D3}"/>
              </a:ext>
            </a:extLst>
          </p:cNvPr>
          <p:cNvGrpSpPr/>
          <p:nvPr/>
        </p:nvGrpSpPr>
        <p:grpSpPr>
          <a:xfrm>
            <a:off x="8889250" y="3596070"/>
            <a:ext cx="2456980" cy="1946881"/>
            <a:chOff x="13021437" y="5266697"/>
            <a:chExt cx="3599173" cy="2851940"/>
          </a:xfrm>
        </p:grpSpPr>
        <p:pic>
          <p:nvPicPr>
            <p:cNvPr id="53" name="Object 46">
              <a:extLst>
                <a:ext uri="{FF2B5EF4-FFF2-40B4-BE49-F238E27FC236}">
                  <a16:creationId xmlns:a16="http://schemas.microsoft.com/office/drawing/2014/main" id="{019BEF24-7BE8-4A51-9EAD-50690D7E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21437" y="5266697"/>
              <a:ext cx="3599173" cy="285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609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F6B594F5-FB4E-4E6F-A6FC-0285ABD155AF}"/>
              </a:ext>
            </a:extLst>
          </p:cNvPr>
          <p:cNvGrpSpPr/>
          <p:nvPr/>
        </p:nvGrpSpPr>
        <p:grpSpPr>
          <a:xfrm>
            <a:off x="-2" y="2682766"/>
            <a:ext cx="12192001" cy="2012067"/>
            <a:chOff x="-2" y="2027670"/>
            <a:chExt cx="12192001" cy="201206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790675-F282-47CB-9A30-FE125AF5D54F}"/>
                </a:ext>
              </a:extLst>
            </p:cNvPr>
            <p:cNvSpPr txBox="1"/>
            <p:nvPr/>
          </p:nvSpPr>
          <p:spPr>
            <a:xfrm>
              <a:off x="-1" y="2027670"/>
              <a:ext cx="12192000" cy="20120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200000"/>
                </a:lnSpc>
              </a:pPr>
              <a:endParaRPr lang="en-US" altLang="ko-KR" sz="48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AE455E-6EFB-4A2D-930E-6FD95886A941}"/>
                </a:ext>
              </a:extLst>
            </p:cNvPr>
            <p:cNvSpPr txBox="1"/>
            <p:nvPr/>
          </p:nvSpPr>
          <p:spPr>
            <a:xfrm>
              <a:off x="-2" y="2170919"/>
              <a:ext cx="12192000" cy="13480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ko-KR" altLang="en-US" sz="48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청소년용 직업카드는 어떻게 활용하나요</a:t>
              </a:r>
              <a:r>
                <a:rPr lang="en-US" altLang="ko-KR" sz="4800" b="1" dirty="0">
                  <a:solidFill>
                    <a:srgbClr val="4CAFA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598A28-F727-4C75-AD39-DA5D1B04A504}"/>
              </a:ext>
            </a:extLst>
          </p:cNvPr>
          <p:cNvSpPr txBox="1"/>
          <p:nvPr/>
        </p:nvSpPr>
        <p:spPr>
          <a:xfrm>
            <a:off x="-109181" y="1211081"/>
            <a:ext cx="1230118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4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Chapter. 03</a:t>
            </a:r>
          </a:p>
        </p:txBody>
      </p:sp>
    </p:spTree>
    <p:extLst>
      <p:ext uri="{BB962C8B-B14F-4D97-AF65-F5344CB8AC3E}">
        <p14:creationId xmlns:p14="http://schemas.microsoft.com/office/powerpoint/2010/main" val="73344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C2F4300-6CDE-428C-B5D9-6D0FE960A814}"/>
              </a:ext>
            </a:extLst>
          </p:cNvPr>
          <p:cNvSpPr/>
          <p:nvPr/>
        </p:nvSpPr>
        <p:spPr>
          <a:xfrm>
            <a:off x="314740" y="1264916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1. 4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 모둠을 구성하고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직업카드를 각 </a:t>
            </a:r>
            <a:r>
              <a:rPr lang="en-US" altLang="ko-KR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나눠 가진 후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돌려 가며 전체 직업 카드를 각자 살펴봅니다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직업카드 탐색게임</a:t>
            </a:r>
          </a:p>
        </p:txBody>
      </p:sp>
      <p:grpSp>
        <p:nvGrpSpPr>
          <p:cNvPr id="35" name="그룹 1016">
            <a:extLst>
              <a:ext uri="{FF2B5EF4-FFF2-40B4-BE49-F238E27FC236}">
                <a16:creationId xmlns:a16="http://schemas.microsoft.com/office/drawing/2014/main" id="{69DCDA62-E80A-4D91-A346-E0182F24F81D}"/>
              </a:ext>
            </a:extLst>
          </p:cNvPr>
          <p:cNvGrpSpPr/>
          <p:nvPr/>
        </p:nvGrpSpPr>
        <p:grpSpPr>
          <a:xfrm>
            <a:off x="2113723" y="2680350"/>
            <a:ext cx="1571474" cy="1694311"/>
            <a:chOff x="3509762" y="4893644"/>
            <a:chExt cx="2032666" cy="2191554"/>
          </a:xfrm>
        </p:grpSpPr>
        <p:pic>
          <p:nvPicPr>
            <p:cNvPr id="36" name="Object 50">
              <a:extLst>
                <a:ext uri="{FF2B5EF4-FFF2-40B4-BE49-F238E27FC236}">
                  <a16:creationId xmlns:a16="http://schemas.microsoft.com/office/drawing/2014/main" id="{CE4808D6-A58C-4619-A924-908A089B5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9762" y="4893644"/>
              <a:ext cx="2032666" cy="2191554"/>
            </a:xfrm>
            <a:prstGeom prst="rect">
              <a:avLst/>
            </a:prstGeom>
          </p:spPr>
        </p:pic>
      </p:grpSp>
      <p:grpSp>
        <p:nvGrpSpPr>
          <p:cNvPr id="37" name="그룹 1017">
            <a:extLst>
              <a:ext uri="{FF2B5EF4-FFF2-40B4-BE49-F238E27FC236}">
                <a16:creationId xmlns:a16="http://schemas.microsoft.com/office/drawing/2014/main" id="{C435FBE4-F525-4D04-BED1-3F4973E40E3F}"/>
              </a:ext>
            </a:extLst>
          </p:cNvPr>
          <p:cNvGrpSpPr/>
          <p:nvPr/>
        </p:nvGrpSpPr>
        <p:grpSpPr>
          <a:xfrm>
            <a:off x="2119871" y="4610626"/>
            <a:ext cx="1571474" cy="1694311"/>
            <a:chOff x="3509762" y="7265173"/>
            <a:chExt cx="2032666" cy="2191554"/>
          </a:xfrm>
        </p:grpSpPr>
        <p:pic>
          <p:nvPicPr>
            <p:cNvPr id="38" name="Object 53">
              <a:extLst>
                <a:ext uri="{FF2B5EF4-FFF2-40B4-BE49-F238E27FC236}">
                  <a16:creationId xmlns:a16="http://schemas.microsoft.com/office/drawing/2014/main" id="{0CBD51AE-D6FA-4379-93F6-B10900F19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9762" y="7265173"/>
              <a:ext cx="2032666" cy="2191554"/>
            </a:xfrm>
            <a:prstGeom prst="rect">
              <a:avLst/>
            </a:prstGeom>
          </p:spPr>
        </p:pic>
      </p:grpSp>
      <p:grpSp>
        <p:nvGrpSpPr>
          <p:cNvPr id="39" name="그룹 1018">
            <a:extLst>
              <a:ext uri="{FF2B5EF4-FFF2-40B4-BE49-F238E27FC236}">
                <a16:creationId xmlns:a16="http://schemas.microsoft.com/office/drawing/2014/main" id="{59173CE8-373E-45A2-8DED-CC65941F2003}"/>
              </a:ext>
            </a:extLst>
          </p:cNvPr>
          <p:cNvGrpSpPr/>
          <p:nvPr/>
        </p:nvGrpSpPr>
        <p:grpSpPr>
          <a:xfrm>
            <a:off x="8428175" y="4610626"/>
            <a:ext cx="1571474" cy="1694311"/>
            <a:chOff x="13099945" y="7218632"/>
            <a:chExt cx="2032666" cy="2191554"/>
          </a:xfrm>
        </p:grpSpPr>
        <p:pic>
          <p:nvPicPr>
            <p:cNvPr id="40" name="Object 56">
              <a:extLst>
                <a:ext uri="{FF2B5EF4-FFF2-40B4-BE49-F238E27FC236}">
                  <a16:creationId xmlns:a16="http://schemas.microsoft.com/office/drawing/2014/main" id="{39804047-39C4-4E46-8B2F-176C64744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99945" y="7218632"/>
              <a:ext cx="2032666" cy="2191554"/>
            </a:xfrm>
            <a:prstGeom prst="rect">
              <a:avLst/>
            </a:prstGeom>
          </p:spPr>
        </p:pic>
      </p:grpSp>
      <p:grpSp>
        <p:nvGrpSpPr>
          <p:cNvPr id="41" name="그룹 1019">
            <a:extLst>
              <a:ext uri="{FF2B5EF4-FFF2-40B4-BE49-F238E27FC236}">
                <a16:creationId xmlns:a16="http://schemas.microsoft.com/office/drawing/2014/main" id="{51B29C38-73A7-4E05-BECF-1666D0AEF024}"/>
              </a:ext>
            </a:extLst>
          </p:cNvPr>
          <p:cNvGrpSpPr/>
          <p:nvPr/>
        </p:nvGrpSpPr>
        <p:grpSpPr>
          <a:xfrm>
            <a:off x="8428175" y="2581844"/>
            <a:ext cx="1571474" cy="1694311"/>
            <a:chOff x="13099945" y="4871429"/>
            <a:chExt cx="2032666" cy="2191554"/>
          </a:xfrm>
        </p:grpSpPr>
        <p:pic>
          <p:nvPicPr>
            <p:cNvPr id="42" name="Object 59">
              <a:extLst>
                <a:ext uri="{FF2B5EF4-FFF2-40B4-BE49-F238E27FC236}">
                  <a16:creationId xmlns:a16="http://schemas.microsoft.com/office/drawing/2014/main" id="{98BF8DBD-D105-43EA-88EC-85960FD49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99945" y="4871429"/>
              <a:ext cx="2032666" cy="2191554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5BD0A664-6AA7-480D-9065-0FC9A56EC06F}"/>
              </a:ext>
            </a:extLst>
          </p:cNvPr>
          <p:cNvGrpSpPr/>
          <p:nvPr/>
        </p:nvGrpSpPr>
        <p:grpSpPr>
          <a:xfrm>
            <a:off x="3962464" y="3340023"/>
            <a:ext cx="4267072" cy="2117758"/>
            <a:chOff x="3943073" y="3384202"/>
            <a:chExt cx="4728928" cy="2346978"/>
          </a:xfrm>
        </p:grpSpPr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9CCC9428-47E2-4D75-88F2-3DD26367FB32}"/>
                </a:ext>
              </a:extLst>
            </p:cNvPr>
            <p:cNvSpPr/>
            <p:nvPr/>
          </p:nvSpPr>
          <p:spPr>
            <a:xfrm rot="20880000">
              <a:off x="3943073" y="3483262"/>
              <a:ext cx="1536427" cy="2118378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AD177337-D3E1-4FBD-BA8B-0A5A756F7E8B}"/>
                </a:ext>
              </a:extLst>
            </p:cNvPr>
            <p:cNvSpPr/>
            <p:nvPr/>
          </p:nvSpPr>
          <p:spPr>
            <a:xfrm rot="21240000">
              <a:off x="4581573" y="3399442"/>
              <a:ext cx="1536427" cy="2118378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4D6E2B45-C83B-4857-B941-3D184967C0EF}"/>
                </a:ext>
              </a:extLst>
            </p:cNvPr>
            <p:cNvSpPr/>
            <p:nvPr/>
          </p:nvSpPr>
          <p:spPr>
            <a:xfrm>
              <a:off x="5220073" y="3384202"/>
              <a:ext cx="1536427" cy="2118378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1A6F86A3-29EF-470C-A35E-5C0D94C7798F}"/>
                </a:ext>
              </a:extLst>
            </p:cNvPr>
            <p:cNvSpPr/>
            <p:nvPr/>
          </p:nvSpPr>
          <p:spPr>
            <a:xfrm>
              <a:off x="5858573" y="3384202"/>
              <a:ext cx="1536427" cy="2118378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DF9329C2-AB5C-4949-90CD-2F9B6E72882A}"/>
                </a:ext>
              </a:extLst>
            </p:cNvPr>
            <p:cNvSpPr/>
            <p:nvPr/>
          </p:nvSpPr>
          <p:spPr>
            <a:xfrm rot="360000">
              <a:off x="6497073" y="3460402"/>
              <a:ext cx="1536427" cy="2118378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28973394-0242-4456-B6BB-6B9098BB0D97}"/>
                </a:ext>
              </a:extLst>
            </p:cNvPr>
            <p:cNvSpPr/>
            <p:nvPr/>
          </p:nvSpPr>
          <p:spPr>
            <a:xfrm rot="720000">
              <a:off x="7135574" y="3612802"/>
              <a:ext cx="1536427" cy="2118378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659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CF7514-9A1B-4410-BD56-9584AC8ED61C}"/>
              </a:ext>
            </a:extLst>
          </p:cNvPr>
          <p:cNvSpPr/>
          <p:nvPr/>
        </p:nvSpPr>
        <p:spPr>
          <a:xfrm>
            <a:off x="-2272" y="0"/>
            <a:ext cx="12192000" cy="6858000"/>
          </a:xfrm>
          <a:prstGeom prst="rect">
            <a:avLst/>
          </a:prstGeom>
          <a:solidFill>
            <a:srgbClr val="4C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4" name="사각형: 둥근 모서리 213">
            <a:extLst>
              <a:ext uri="{FF2B5EF4-FFF2-40B4-BE49-F238E27FC236}">
                <a16:creationId xmlns:a16="http://schemas.microsoft.com/office/drawing/2014/main" id="{987805AB-4DCD-4C5B-8050-921CCD73EFEB}"/>
              </a:ext>
            </a:extLst>
          </p:cNvPr>
          <p:cNvSpPr/>
          <p:nvPr/>
        </p:nvSpPr>
        <p:spPr>
          <a:xfrm>
            <a:off x="314740" y="1268091"/>
            <a:ext cx="11562521" cy="53499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DA8AD69-88D6-4BC0-A8F6-9FFE7D1F6A2B}"/>
              </a:ext>
            </a:extLst>
          </p:cNvPr>
          <p:cNvGrpSpPr/>
          <p:nvPr/>
        </p:nvGrpSpPr>
        <p:grpSpPr>
          <a:xfrm>
            <a:off x="0" y="243128"/>
            <a:ext cx="3836566" cy="783760"/>
            <a:chOff x="0" y="338664"/>
            <a:chExt cx="3836566" cy="78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A3C860E2-79D3-4C7C-B9B4-645770416457}"/>
                </a:ext>
              </a:extLst>
            </p:cNvPr>
            <p:cNvSpPr/>
            <p:nvPr/>
          </p:nvSpPr>
          <p:spPr>
            <a:xfrm>
              <a:off x="0" y="338664"/>
              <a:ext cx="3836566" cy="7837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834CCA-6531-42EC-A4E3-81A0283C63FB}"/>
                </a:ext>
              </a:extLst>
            </p:cNvPr>
            <p:cNvGrpSpPr/>
            <p:nvPr/>
          </p:nvGrpSpPr>
          <p:grpSpPr>
            <a:xfrm>
              <a:off x="198043" y="466384"/>
              <a:ext cx="3254841" cy="528320"/>
              <a:chOff x="198043" y="90469"/>
              <a:chExt cx="3254841" cy="528320"/>
            </a:xfrm>
          </p:grpSpPr>
          <p:pic>
            <p:nvPicPr>
              <p:cNvPr id="24" name="그래픽 23">
                <a:extLst>
                  <a:ext uri="{FF2B5EF4-FFF2-40B4-BE49-F238E27FC236}">
                    <a16:creationId xmlns:a16="http://schemas.microsoft.com/office/drawing/2014/main" id="{027682A8-38DC-4D4D-A5C6-3ADF16FDF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8043" y="90469"/>
                <a:ext cx="1259842" cy="52832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157249-98B4-4409-BD2E-BCD21182F1E0}"/>
                  </a:ext>
                </a:extLst>
              </p:cNvPr>
              <p:cNvSpPr txBox="1"/>
              <p:nvPr/>
            </p:nvSpPr>
            <p:spPr>
              <a:xfrm>
                <a:off x="1523696" y="95569"/>
                <a:ext cx="1929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수업용 </a:t>
                </a:r>
                <a:r>
                  <a:rPr lang="en-US" altLang="ko-KR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PPT</a:t>
                </a:r>
                <a:endPara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30B8A0-E480-4416-93D6-E7AA168B79F7}"/>
              </a:ext>
            </a:extLst>
          </p:cNvPr>
          <p:cNvSpPr txBox="1"/>
          <p:nvPr/>
        </p:nvSpPr>
        <p:spPr>
          <a:xfrm>
            <a:off x="4034608" y="370848"/>
            <a:ext cx="78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활용방법 안내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4848B-E9ED-4017-B3EF-B90CAAB91D98}"/>
              </a:ext>
            </a:extLst>
          </p:cNvPr>
          <p:cNvSpPr txBox="1"/>
          <p:nvPr/>
        </p:nvSpPr>
        <p:spPr>
          <a:xfrm>
            <a:off x="471385" y="1397737"/>
            <a:ext cx="11142860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탐색이 끝난 직업카드는 유형별로 모아 가운데에 놓습니다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58A49-3E1B-4E4F-A36B-028D99D07B67}"/>
              </a:ext>
            </a:extLst>
          </p:cNvPr>
          <p:cNvSpPr txBox="1"/>
          <p:nvPr/>
        </p:nvSpPr>
        <p:spPr>
          <a:xfrm>
            <a:off x="7014950" y="401626"/>
            <a:ext cx="48623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b="1" dirty="0">
                <a:solidFill>
                  <a:srgbClr val="4CAFA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직업카드 탐색게임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FA852779-1376-4A0F-9258-B3FA5E5EAD2B}"/>
              </a:ext>
            </a:extLst>
          </p:cNvPr>
          <p:cNvGrpSpPr/>
          <p:nvPr/>
        </p:nvGrpSpPr>
        <p:grpSpPr>
          <a:xfrm>
            <a:off x="698006" y="2146641"/>
            <a:ext cx="1541485" cy="2038365"/>
            <a:chOff x="3520598" y="2063618"/>
            <a:chExt cx="1541485" cy="2038365"/>
          </a:xfrm>
        </p:grpSpPr>
        <p:sp>
          <p:nvSpPr>
            <p:cNvPr id="103" name="직사각형 102">
              <a:extLst>
                <a:ext uri="{FF2B5EF4-FFF2-40B4-BE49-F238E27FC236}">
                  <a16:creationId xmlns:a16="http://schemas.microsoft.com/office/drawing/2014/main" id="{8144E1FF-31B1-490E-BA53-6022DA2413BE}"/>
                </a:ext>
              </a:extLst>
            </p:cNvPr>
            <p:cNvSpPr/>
            <p:nvPr/>
          </p:nvSpPr>
          <p:spPr>
            <a:xfrm>
              <a:off x="3520598" y="2063618"/>
              <a:ext cx="1223335" cy="168669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id="{22D393B4-89FB-44EF-8D02-12EF40392FFD}"/>
                </a:ext>
              </a:extLst>
            </p:cNvPr>
            <p:cNvSpPr/>
            <p:nvPr/>
          </p:nvSpPr>
          <p:spPr>
            <a:xfrm>
              <a:off x="3596798" y="2149343"/>
              <a:ext cx="1223335" cy="168669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직사각형 109">
              <a:extLst>
                <a:ext uri="{FF2B5EF4-FFF2-40B4-BE49-F238E27FC236}">
                  <a16:creationId xmlns:a16="http://schemas.microsoft.com/office/drawing/2014/main" id="{BAE44790-84E9-4000-A9FF-5338A143A032}"/>
                </a:ext>
              </a:extLst>
            </p:cNvPr>
            <p:cNvSpPr/>
            <p:nvPr/>
          </p:nvSpPr>
          <p:spPr>
            <a:xfrm>
              <a:off x="3682523" y="2235068"/>
              <a:ext cx="1223335" cy="168669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82594CEB-5A62-4762-8FE3-57235EADB984}"/>
                </a:ext>
              </a:extLst>
            </p:cNvPr>
            <p:cNvSpPr/>
            <p:nvPr/>
          </p:nvSpPr>
          <p:spPr>
            <a:xfrm>
              <a:off x="3749198" y="2323968"/>
              <a:ext cx="1223335" cy="168669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직사각형 111">
              <a:extLst>
                <a:ext uri="{FF2B5EF4-FFF2-40B4-BE49-F238E27FC236}">
                  <a16:creationId xmlns:a16="http://schemas.microsoft.com/office/drawing/2014/main" id="{D0C25A2C-AB0D-43D3-82C8-FD8FE21193F7}"/>
                </a:ext>
              </a:extLst>
            </p:cNvPr>
            <p:cNvSpPr/>
            <p:nvPr/>
          </p:nvSpPr>
          <p:spPr>
            <a:xfrm>
              <a:off x="3838748" y="2415287"/>
              <a:ext cx="1223335" cy="168669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7BA5B001-41D7-44F0-88C7-FF62C484B89B}"/>
              </a:ext>
            </a:extLst>
          </p:cNvPr>
          <p:cNvGrpSpPr/>
          <p:nvPr/>
        </p:nvGrpSpPr>
        <p:grpSpPr>
          <a:xfrm>
            <a:off x="2509726" y="2146276"/>
            <a:ext cx="1585368" cy="2031575"/>
            <a:chOff x="5178498" y="1939676"/>
            <a:chExt cx="1585368" cy="2031575"/>
          </a:xfrm>
        </p:grpSpPr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EDCB17B4-8D8C-48C7-85B1-00BFDD9AACFA}"/>
                </a:ext>
              </a:extLst>
            </p:cNvPr>
            <p:cNvSpPr/>
            <p:nvPr/>
          </p:nvSpPr>
          <p:spPr>
            <a:xfrm>
              <a:off x="5178498" y="1939676"/>
              <a:ext cx="1223335" cy="1686696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직사각형 112">
              <a:extLst>
                <a:ext uri="{FF2B5EF4-FFF2-40B4-BE49-F238E27FC236}">
                  <a16:creationId xmlns:a16="http://schemas.microsoft.com/office/drawing/2014/main" id="{C810B28D-026C-4496-BCA0-CAA82F740E86}"/>
                </a:ext>
              </a:extLst>
            </p:cNvPr>
            <p:cNvSpPr/>
            <p:nvPr/>
          </p:nvSpPr>
          <p:spPr>
            <a:xfrm>
              <a:off x="5263886" y="2014775"/>
              <a:ext cx="1223335" cy="1686696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직사각형 113">
              <a:extLst>
                <a:ext uri="{FF2B5EF4-FFF2-40B4-BE49-F238E27FC236}">
                  <a16:creationId xmlns:a16="http://schemas.microsoft.com/office/drawing/2014/main" id="{68CDEA0B-EC6C-40FE-82BE-251D6817CDA6}"/>
                </a:ext>
              </a:extLst>
            </p:cNvPr>
            <p:cNvSpPr/>
            <p:nvPr/>
          </p:nvSpPr>
          <p:spPr>
            <a:xfrm>
              <a:off x="5349610" y="2106144"/>
              <a:ext cx="1223335" cy="1686696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직사각형 114">
              <a:extLst>
                <a:ext uri="{FF2B5EF4-FFF2-40B4-BE49-F238E27FC236}">
                  <a16:creationId xmlns:a16="http://schemas.microsoft.com/office/drawing/2014/main" id="{3CF3CDFD-B621-48E9-B9A1-266342DCF4EE}"/>
                </a:ext>
              </a:extLst>
            </p:cNvPr>
            <p:cNvSpPr/>
            <p:nvPr/>
          </p:nvSpPr>
          <p:spPr>
            <a:xfrm>
              <a:off x="5438449" y="2196540"/>
              <a:ext cx="1223335" cy="1686696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직사각형 115">
              <a:extLst>
                <a:ext uri="{FF2B5EF4-FFF2-40B4-BE49-F238E27FC236}">
                  <a16:creationId xmlns:a16="http://schemas.microsoft.com/office/drawing/2014/main" id="{8448FF06-9136-4F4C-A295-A3FCAE8549F2}"/>
                </a:ext>
              </a:extLst>
            </p:cNvPr>
            <p:cNvSpPr/>
            <p:nvPr/>
          </p:nvSpPr>
          <p:spPr>
            <a:xfrm>
              <a:off x="5540531" y="2284555"/>
              <a:ext cx="1223335" cy="1686696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C81C2F0-8F96-4705-9F86-1AE5F81D6A4C}"/>
              </a:ext>
            </a:extLst>
          </p:cNvPr>
          <p:cNvGrpSpPr/>
          <p:nvPr/>
        </p:nvGrpSpPr>
        <p:grpSpPr>
          <a:xfrm>
            <a:off x="4362561" y="2151363"/>
            <a:ext cx="1608422" cy="1996352"/>
            <a:chOff x="7019712" y="1930152"/>
            <a:chExt cx="1608422" cy="1996352"/>
          </a:xfrm>
        </p:grpSpPr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id="{2C64C8F7-D55C-41EB-9DCD-D06AB27FCCCF}"/>
                </a:ext>
              </a:extLst>
            </p:cNvPr>
            <p:cNvSpPr/>
            <p:nvPr/>
          </p:nvSpPr>
          <p:spPr>
            <a:xfrm>
              <a:off x="7019712" y="1930152"/>
              <a:ext cx="1223335" cy="1686696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직사각형 116">
              <a:extLst>
                <a:ext uri="{FF2B5EF4-FFF2-40B4-BE49-F238E27FC236}">
                  <a16:creationId xmlns:a16="http://schemas.microsoft.com/office/drawing/2014/main" id="{ABB4DA51-2186-4AC8-B207-10D73DDBD2DB}"/>
                </a:ext>
              </a:extLst>
            </p:cNvPr>
            <p:cNvSpPr/>
            <p:nvPr/>
          </p:nvSpPr>
          <p:spPr>
            <a:xfrm>
              <a:off x="7109838" y="2004065"/>
              <a:ext cx="1223335" cy="1686696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직사각형 117">
              <a:extLst>
                <a:ext uri="{FF2B5EF4-FFF2-40B4-BE49-F238E27FC236}">
                  <a16:creationId xmlns:a16="http://schemas.microsoft.com/office/drawing/2014/main" id="{BF5CDC08-A793-4DDC-B91A-B2BD975BF4F8}"/>
                </a:ext>
              </a:extLst>
            </p:cNvPr>
            <p:cNvSpPr/>
            <p:nvPr/>
          </p:nvSpPr>
          <p:spPr>
            <a:xfrm>
              <a:off x="7201983" y="2087408"/>
              <a:ext cx="1223335" cy="1686696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직사각형 118">
              <a:extLst>
                <a:ext uri="{FF2B5EF4-FFF2-40B4-BE49-F238E27FC236}">
                  <a16:creationId xmlns:a16="http://schemas.microsoft.com/office/drawing/2014/main" id="{8FDEB962-E427-4323-ACBF-B8DBAFC99CC1}"/>
                </a:ext>
              </a:extLst>
            </p:cNvPr>
            <p:cNvSpPr/>
            <p:nvPr/>
          </p:nvSpPr>
          <p:spPr>
            <a:xfrm>
              <a:off x="7303536" y="2164540"/>
              <a:ext cx="1223335" cy="1686696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직사각형 119">
              <a:extLst>
                <a:ext uri="{FF2B5EF4-FFF2-40B4-BE49-F238E27FC236}">
                  <a16:creationId xmlns:a16="http://schemas.microsoft.com/office/drawing/2014/main" id="{E21A0C59-1B96-4791-ABE9-E5C96FD03C6F}"/>
                </a:ext>
              </a:extLst>
            </p:cNvPr>
            <p:cNvSpPr/>
            <p:nvPr/>
          </p:nvSpPr>
          <p:spPr>
            <a:xfrm>
              <a:off x="7404799" y="2239808"/>
              <a:ext cx="1223335" cy="1686696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9F59D1F2-57C7-44A3-A1F6-037AFF470E39}"/>
              </a:ext>
            </a:extLst>
          </p:cNvPr>
          <p:cNvGrpSpPr/>
          <p:nvPr/>
        </p:nvGrpSpPr>
        <p:grpSpPr>
          <a:xfrm>
            <a:off x="4356920" y="4426357"/>
            <a:ext cx="1558207" cy="2018224"/>
            <a:chOff x="7375912" y="4575182"/>
            <a:chExt cx="1558207" cy="2018224"/>
          </a:xfrm>
        </p:grpSpPr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id="{29A80266-0B58-4FDC-8FB6-F3FD2E5F05C7}"/>
                </a:ext>
              </a:extLst>
            </p:cNvPr>
            <p:cNvSpPr/>
            <p:nvPr/>
          </p:nvSpPr>
          <p:spPr>
            <a:xfrm>
              <a:off x="7375912" y="4575182"/>
              <a:ext cx="1223335" cy="1686696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1" name="직사각형 120">
              <a:extLst>
                <a:ext uri="{FF2B5EF4-FFF2-40B4-BE49-F238E27FC236}">
                  <a16:creationId xmlns:a16="http://schemas.microsoft.com/office/drawing/2014/main" id="{290F3C23-6DCF-4B40-84CC-8DAC9DDEEEEE}"/>
                </a:ext>
              </a:extLst>
            </p:cNvPr>
            <p:cNvSpPr/>
            <p:nvPr/>
          </p:nvSpPr>
          <p:spPr>
            <a:xfrm>
              <a:off x="7453613" y="4652295"/>
              <a:ext cx="1223335" cy="1686696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2" name="직사각형 121">
              <a:extLst>
                <a:ext uri="{FF2B5EF4-FFF2-40B4-BE49-F238E27FC236}">
                  <a16:creationId xmlns:a16="http://schemas.microsoft.com/office/drawing/2014/main" id="{ED9E9CEE-5DE6-4E55-BFA6-26F9BB03932B}"/>
                </a:ext>
              </a:extLst>
            </p:cNvPr>
            <p:cNvSpPr/>
            <p:nvPr/>
          </p:nvSpPr>
          <p:spPr>
            <a:xfrm>
              <a:off x="7538263" y="4731757"/>
              <a:ext cx="1223335" cy="1686696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직사각형 122">
              <a:extLst>
                <a:ext uri="{FF2B5EF4-FFF2-40B4-BE49-F238E27FC236}">
                  <a16:creationId xmlns:a16="http://schemas.microsoft.com/office/drawing/2014/main" id="{C048F2E6-4C2C-4D61-B33E-64FD2FF9955B}"/>
                </a:ext>
              </a:extLst>
            </p:cNvPr>
            <p:cNvSpPr/>
            <p:nvPr/>
          </p:nvSpPr>
          <p:spPr>
            <a:xfrm>
              <a:off x="7622913" y="4820383"/>
              <a:ext cx="1223335" cy="1686696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5" name="직사각형 214">
              <a:extLst>
                <a:ext uri="{FF2B5EF4-FFF2-40B4-BE49-F238E27FC236}">
                  <a16:creationId xmlns:a16="http://schemas.microsoft.com/office/drawing/2014/main" id="{372429C2-83F8-4509-B5E3-DADDB718CDBC}"/>
                </a:ext>
              </a:extLst>
            </p:cNvPr>
            <p:cNvSpPr/>
            <p:nvPr/>
          </p:nvSpPr>
          <p:spPr>
            <a:xfrm>
              <a:off x="7710784" y="4906710"/>
              <a:ext cx="1223335" cy="1686696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C3C7EEC8-8CC5-473D-84C7-03086EFF4070}"/>
              </a:ext>
            </a:extLst>
          </p:cNvPr>
          <p:cNvGrpSpPr/>
          <p:nvPr/>
        </p:nvGrpSpPr>
        <p:grpSpPr>
          <a:xfrm>
            <a:off x="2511057" y="4432343"/>
            <a:ext cx="1636347" cy="2048142"/>
            <a:chOff x="5321234" y="4533313"/>
            <a:chExt cx="1636347" cy="2048142"/>
          </a:xfrm>
        </p:grpSpPr>
        <p:sp>
          <p:nvSpPr>
            <p:cNvPr id="106" name="직사각형 105">
              <a:extLst>
                <a:ext uri="{FF2B5EF4-FFF2-40B4-BE49-F238E27FC236}">
                  <a16:creationId xmlns:a16="http://schemas.microsoft.com/office/drawing/2014/main" id="{93AD0153-A94D-4D19-9359-068B7AD5DD8B}"/>
                </a:ext>
              </a:extLst>
            </p:cNvPr>
            <p:cNvSpPr/>
            <p:nvPr/>
          </p:nvSpPr>
          <p:spPr>
            <a:xfrm>
              <a:off x="5321234" y="4533313"/>
              <a:ext cx="1223335" cy="1686696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>
              <a:extLst>
                <a:ext uri="{FF2B5EF4-FFF2-40B4-BE49-F238E27FC236}">
                  <a16:creationId xmlns:a16="http://schemas.microsoft.com/office/drawing/2014/main" id="{972468BC-3CCA-45B6-AF84-C7530A6A9480}"/>
                </a:ext>
              </a:extLst>
            </p:cNvPr>
            <p:cNvSpPr/>
            <p:nvPr/>
          </p:nvSpPr>
          <p:spPr>
            <a:xfrm>
              <a:off x="5410018" y="4623709"/>
              <a:ext cx="1223335" cy="1686696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>
              <a:extLst>
                <a:ext uri="{FF2B5EF4-FFF2-40B4-BE49-F238E27FC236}">
                  <a16:creationId xmlns:a16="http://schemas.microsoft.com/office/drawing/2014/main" id="{68947942-4CF5-4F11-9FFE-048F90D4406C}"/>
                </a:ext>
              </a:extLst>
            </p:cNvPr>
            <p:cNvSpPr/>
            <p:nvPr/>
          </p:nvSpPr>
          <p:spPr>
            <a:xfrm>
              <a:off x="5517365" y="4711724"/>
              <a:ext cx="1223335" cy="1686696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>
              <a:extLst>
                <a:ext uri="{FF2B5EF4-FFF2-40B4-BE49-F238E27FC236}">
                  <a16:creationId xmlns:a16="http://schemas.microsoft.com/office/drawing/2014/main" id="{1CCD68C3-004A-4852-A1B9-B781C2860643}"/>
                </a:ext>
              </a:extLst>
            </p:cNvPr>
            <p:cNvSpPr/>
            <p:nvPr/>
          </p:nvSpPr>
          <p:spPr>
            <a:xfrm>
              <a:off x="5628236" y="4803093"/>
              <a:ext cx="1223335" cy="1686696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>
              <a:extLst>
                <a:ext uri="{FF2B5EF4-FFF2-40B4-BE49-F238E27FC236}">
                  <a16:creationId xmlns:a16="http://schemas.microsoft.com/office/drawing/2014/main" id="{3578483E-7921-49E1-A2D8-2D1BFD05DAEF}"/>
                </a:ext>
              </a:extLst>
            </p:cNvPr>
            <p:cNvSpPr/>
            <p:nvPr/>
          </p:nvSpPr>
          <p:spPr>
            <a:xfrm>
              <a:off x="5734246" y="4894759"/>
              <a:ext cx="1223335" cy="1686696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86A3E8B0-A1BF-441A-9A78-F06BDF4D65FA}"/>
              </a:ext>
            </a:extLst>
          </p:cNvPr>
          <p:cNvGrpSpPr/>
          <p:nvPr/>
        </p:nvGrpSpPr>
        <p:grpSpPr>
          <a:xfrm>
            <a:off x="758426" y="4432343"/>
            <a:ext cx="1564056" cy="2018357"/>
            <a:chOff x="3578398" y="4683873"/>
            <a:chExt cx="1564056" cy="2018357"/>
          </a:xfrm>
        </p:grpSpPr>
        <p:sp>
          <p:nvSpPr>
            <p:cNvPr id="104" name="직사각형 103">
              <a:extLst>
                <a:ext uri="{FF2B5EF4-FFF2-40B4-BE49-F238E27FC236}">
                  <a16:creationId xmlns:a16="http://schemas.microsoft.com/office/drawing/2014/main" id="{2402F281-34F9-4AB9-B5EA-9D600128C54E}"/>
                </a:ext>
              </a:extLst>
            </p:cNvPr>
            <p:cNvSpPr/>
            <p:nvPr/>
          </p:nvSpPr>
          <p:spPr>
            <a:xfrm>
              <a:off x="3578398" y="4683873"/>
              <a:ext cx="1223335" cy="1686696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>
              <a:extLst>
                <a:ext uri="{FF2B5EF4-FFF2-40B4-BE49-F238E27FC236}">
                  <a16:creationId xmlns:a16="http://schemas.microsoft.com/office/drawing/2014/main" id="{F45671DC-12D3-4B59-AF0B-FEB5AAB35DC4}"/>
                </a:ext>
              </a:extLst>
            </p:cNvPr>
            <p:cNvSpPr/>
            <p:nvPr/>
          </p:nvSpPr>
          <p:spPr>
            <a:xfrm>
              <a:off x="3655234" y="4762455"/>
              <a:ext cx="1223335" cy="1686696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>
              <a:extLst>
                <a:ext uri="{FF2B5EF4-FFF2-40B4-BE49-F238E27FC236}">
                  <a16:creationId xmlns:a16="http://schemas.microsoft.com/office/drawing/2014/main" id="{395BD85A-C097-4944-8901-7BBDCD29A2A3}"/>
                </a:ext>
              </a:extLst>
            </p:cNvPr>
            <p:cNvSpPr/>
            <p:nvPr/>
          </p:nvSpPr>
          <p:spPr>
            <a:xfrm>
              <a:off x="3739199" y="4848180"/>
              <a:ext cx="1223335" cy="1686696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직사각형 221">
              <a:extLst>
                <a:ext uri="{FF2B5EF4-FFF2-40B4-BE49-F238E27FC236}">
                  <a16:creationId xmlns:a16="http://schemas.microsoft.com/office/drawing/2014/main" id="{936F236A-C5F7-4E37-B967-E020EFA64376}"/>
                </a:ext>
              </a:extLst>
            </p:cNvPr>
            <p:cNvSpPr/>
            <p:nvPr/>
          </p:nvSpPr>
          <p:spPr>
            <a:xfrm>
              <a:off x="3835159" y="4934661"/>
              <a:ext cx="1223335" cy="1686696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>
              <a:extLst>
                <a:ext uri="{FF2B5EF4-FFF2-40B4-BE49-F238E27FC236}">
                  <a16:creationId xmlns:a16="http://schemas.microsoft.com/office/drawing/2014/main" id="{02B55D16-356C-4060-9439-FD2D4A85EDDC}"/>
                </a:ext>
              </a:extLst>
            </p:cNvPr>
            <p:cNvSpPr/>
            <p:nvPr/>
          </p:nvSpPr>
          <p:spPr>
            <a:xfrm>
              <a:off x="3919119" y="5015534"/>
              <a:ext cx="1223335" cy="1686696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A5C8B2A1-714C-4AD2-AB12-89F1A917A1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473" y="3328585"/>
            <a:ext cx="5632165" cy="1549981"/>
          </a:xfrm>
          <a:prstGeom prst="rect">
            <a:avLst/>
          </a:prstGeom>
        </p:spPr>
      </p:pic>
      <p:sp>
        <p:nvSpPr>
          <p:cNvPr id="224" name="TextBox 223">
            <a:extLst>
              <a:ext uri="{FF2B5EF4-FFF2-40B4-BE49-F238E27FC236}">
                <a16:creationId xmlns:a16="http://schemas.microsoft.com/office/drawing/2014/main" id="{81C3551F-7741-4147-BCA3-8B0D9EE81911}"/>
              </a:ext>
            </a:extLst>
          </p:cNvPr>
          <p:cNvSpPr txBox="1"/>
          <p:nvPr/>
        </p:nvSpPr>
        <p:spPr>
          <a:xfrm>
            <a:off x="8390571" y="3199321"/>
            <a:ext cx="762732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77273A12-BD1E-403E-AE7E-8150061CB632}"/>
              </a:ext>
            </a:extLst>
          </p:cNvPr>
          <p:cNvSpPr txBox="1"/>
          <p:nvPr/>
        </p:nvSpPr>
        <p:spPr>
          <a:xfrm>
            <a:off x="6455821" y="3969804"/>
            <a:ext cx="569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운송장비정비원</a:t>
            </a:r>
            <a:r>
              <a:rPr lang="en-US" altLang="ko-KR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, </a:t>
            </a:r>
            <a:r>
              <a:rPr lang="ko-KR" altLang="en-US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가전제품수리원</a:t>
            </a:r>
            <a:r>
              <a:rPr lang="en-US" altLang="ko-KR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, </a:t>
            </a:r>
            <a:r>
              <a:rPr lang="ko-KR" altLang="en-US" dirty="0" err="1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드론조종사</a:t>
            </a:r>
            <a:r>
              <a:rPr lang="en-US" altLang="ko-KR" dirty="0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, </a:t>
            </a:r>
            <a:r>
              <a:rPr lang="ko-KR" altLang="en-US" dirty="0" err="1">
                <a:latin typeface="THE썸머캠프" panose="02020603020101020101" pitchFamily="18" charset="-127"/>
                <a:ea typeface="THE썸머캠프" panose="02020603020101020101" pitchFamily="18" charset="-127"/>
                <a:cs typeface="THE썸머캠프" panose="02020603020101020101" pitchFamily="18" charset="-127"/>
              </a:rPr>
              <a:t>경영컨설턴트</a:t>
            </a:r>
            <a:endParaRPr lang="en-US" altLang="ko-KR" dirty="0">
              <a:latin typeface="THE썸머캠프" panose="02020603020101020101" pitchFamily="18" charset="-127"/>
              <a:ea typeface="THE썸머캠프" panose="02020603020101020101" pitchFamily="18" charset="-127"/>
              <a:cs typeface="THE썸머캠프" panose="02020603020101020101" pitchFamily="18" charset="-127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30343A03-9FB2-41F0-9E83-D5C9ACACF81A}"/>
              </a:ext>
            </a:extLst>
          </p:cNvPr>
          <p:cNvSpPr txBox="1"/>
          <p:nvPr/>
        </p:nvSpPr>
        <p:spPr>
          <a:xfrm>
            <a:off x="8934575" y="4729952"/>
            <a:ext cx="3322589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활동지에 적어보세요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0731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790</Words>
  <Application>Microsoft Office PowerPoint</Application>
  <PresentationFormat>와이드스크린</PresentationFormat>
  <Paragraphs>135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0" baseType="lpstr">
      <vt:lpstr>THE썸머캠프</vt:lpstr>
      <vt:lpstr>나눔고딕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지연</dc:creator>
  <cp:lastModifiedBy>이 동희</cp:lastModifiedBy>
  <cp:revision>45</cp:revision>
  <dcterms:created xsi:type="dcterms:W3CDTF">2020-12-09T01:06:16Z</dcterms:created>
  <dcterms:modified xsi:type="dcterms:W3CDTF">2020-12-31T02:10:41Z</dcterms:modified>
</cp:coreProperties>
</file>