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9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A586-DA18-4FA4-A820-4FFA79C46E87}" type="datetimeFigureOut">
              <a:rPr lang="ko-KR" altLang="en-US" smtClean="0"/>
              <a:t>2018-12-13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B1BD-88A0-4123-B2A5-FD17129A3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792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A586-DA18-4FA4-A820-4FFA79C46E87}" type="datetimeFigureOut">
              <a:rPr lang="ko-KR" altLang="en-US" smtClean="0"/>
              <a:t>2018-12-13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B1BD-88A0-4123-B2A5-FD17129A3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098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A586-DA18-4FA4-A820-4FFA79C46E87}" type="datetimeFigureOut">
              <a:rPr lang="ko-KR" altLang="en-US" smtClean="0"/>
              <a:t>2018-12-13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B1BD-88A0-4123-B2A5-FD17129A3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894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A586-DA18-4FA4-A820-4FFA79C46E87}" type="datetimeFigureOut">
              <a:rPr lang="ko-KR" altLang="en-US" smtClean="0"/>
              <a:t>2018-12-13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B1BD-88A0-4123-B2A5-FD17129A3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210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A586-DA18-4FA4-A820-4FFA79C46E87}" type="datetimeFigureOut">
              <a:rPr lang="ko-KR" altLang="en-US" smtClean="0"/>
              <a:t>2018-12-13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B1BD-88A0-4123-B2A5-FD17129A3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18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A586-DA18-4FA4-A820-4FFA79C46E87}" type="datetimeFigureOut">
              <a:rPr lang="ko-KR" altLang="en-US" smtClean="0"/>
              <a:t>2018-12-13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B1BD-88A0-4123-B2A5-FD17129A3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46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A586-DA18-4FA4-A820-4FFA79C46E87}" type="datetimeFigureOut">
              <a:rPr lang="ko-KR" altLang="en-US" smtClean="0"/>
              <a:t>2018-12-13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B1BD-88A0-4123-B2A5-FD17129A3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27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A586-DA18-4FA4-A820-4FFA79C46E87}" type="datetimeFigureOut">
              <a:rPr lang="ko-KR" altLang="en-US" smtClean="0"/>
              <a:t>2018-12-13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B1BD-88A0-4123-B2A5-FD17129A3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44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A586-DA18-4FA4-A820-4FFA79C46E87}" type="datetimeFigureOut">
              <a:rPr lang="ko-KR" altLang="en-US" smtClean="0"/>
              <a:t>2018-12-13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B1BD-88A0-4123-B2A5-FD17129A3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35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A586-DA18-4FA4-A820-4FFA79C46E87}" type="datetimeFigureOut">
              <a:rPr lang="ko-KR" altLang="en-US" smtClean="0"/>
              <a:t>2018-12-13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B1BD-88A0-4123-B2A5-FD17129A3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578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A586-DA18-4FA4-A820-4FFA79C46E87}" type="datetimeFigureOut">
              <a:rPr lang="ko-KR" altLang="en-US" smtClean="0"/>
              <a:t>2018-12-13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B1BD-88A0-4123-B2A5-FD17129A3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414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7A586-DA18-4FA4-A820-4FFA79C46E87}" type="datetimeFigureOut">
              <a:rPr lang="ko-KR" altLang="en-US" smtClean="0"/>
              <a:t>2018-12-13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EB1BD-88A0-4123-B2A5-FD17129A3E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558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">
            <a:extLst>
              <a:ext uri="{FF2B5EF4-FFF2-40B4-BE49-F238E27FC236}">
                <a16:creationId xmlns:a16="http://schemas.microsoft.com/office/drawing/2014/main" id="{9FF6EC8A-18F0-4F8B-8C67-66AEE39B32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85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0">
            <a:extLst>
              <a:ext uri="{FF2B5EF4-FFF2-40B4-BE49-F238E27FC236}">
                <a16:creationId xmlns:a16="http://schemas.microsoft.com/office/drawing/2014/main" id="{1861433B-F626-41F6-8FD9-E9FDA605C1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55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1">
            <a:extLst>
              <a:ext uri="{FF2B5EF4-FFF2-40B4-BE49-F238E27FC236}">
                <a16:creationId xmlns:a16="http://schemas.microsoft.com/office/drawing/2014/main" id="{9F624578-9707-4301-8820-7501D3F2C5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1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2">
            <a:extLst>
              <a:ext uri="{FF2B5EF4-FFF2-40B4-BE49-F238E27FC236}">
                <a16:creationId xmlns:a16="http://schemas.microsoft.com/office/drawing/2014/main" id="{4D78AD09-DE68-435B-AA06-0585BAB938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5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3">
            <a:extLst>
              <a:ext uri="{FF2B5EF4-FFF2-40B4-BE49-F238E27FC236}">
                <a16:creationId xmlns:a16="http://schemas.microsoft.com/office/drawing/2014/main" id="{42961BE7-B1C3-46DA-98A5-3EB20710CC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64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4">
            <a:extLst>
              <a:ext uri="{FF2B5EF4-FFF2-40B4-BE49-F238E27FC236}">
                <a16:creationId xmlns:a16="http://schemas.microsoft.com/office/drawing/2014/main" id="{ADB6252C-9637-4591-BF5A-18E46C29D7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2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5">
            <a:extLst>
              <a:ext uri="{FF2B5EF4-FFF2-40B4-BE49-F238E27FC236}">
                <a16:creationId xmlns:a16="http://schemas.microsoft.com/office/drawing/2014/main" id="{53EEA026-9A40-4FC7-B736-4889A2AE9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66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6">
            <a:extLst>
              <a:ext uri="{FF2B5EF4-FFF2-40B4-BE49-F238E27FC236}">
                <a16:creationId xmlns:a16="http://schemas.microsoft.com/office/drawing/2014/main" id="{C3FE1244-F381-4147-BBA1-25A05E7A99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65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7">
            <a:extLst>
              <a:ext uri="{FF2B5EF4-FFF2-40B4-BE49-F238E27FC236}">
                <a16:creationId xmlns:a16="http://schemas.microsoft.com/office/drawing/2014/main" id="{D3428384-268F-4A6A-9026-B809E3390C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1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8">
            <a:extLst>
              <a:ext uri="{FF2B5EF4-FFF2-40B4-BE49-F238E27FC236}">
                <a16:creationId xmlns:a16="http://schemas.microsoft.com/office/drawing/2014/main" id="{39B7A3F1-CCA9-48B3-BCDF-F542FCCCCC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61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9">
            <a:extLst>
              <a:ext uri="{FF2B5EF4-FFF2-40B4-BE49-F238E27FC236}">
                <a16:creationId xmlns:a16="http://schemas.microsoft.com/office/drawing/2014/main" id="{BE666EA9-4064-42DE-9B29-1B585D8E47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6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">
            <a:extLst>
              <a:ext uri="{FF2B5EF4-FFF2-40B4-BE49-F238E27FC236}">
                <a16:creationId xmlns:a16="http://schemas.microsoft.com/office/drawing/2014/main" id="{6B94D691-C857-4855-AB16-0A6C893B8F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7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0">
            <a:extLst>
              <a:ext uri="{FF2B5EF4-FFF2-40B4-BE49-F238E27FC236}">
                <a16:creationId xmlns:a16="http://schemas.microsoft.com/office/drawing/2014/main" id="{4AF2888C-D2EE-4D0A-8AE2-B2366F2093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17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1">
            <a:extLst>
              <a:ext uri="{FF2B5EF4-FFF2-40B4-BE49-F238E27FC236}">
                <a16:creationId xmlns:a16="http://schemas.microsoft.com/office/drawing/2014/main" id="{345D897E-940A-412F-B201-BA3BDBE92D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97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2">
            <a:extLst>
              <a:ext uri="{FF2B5EF4-FFF2-40B4-BE49-F238E27FC236}">
                <a16:creationId xmlns:a16="http://schemas.microsoft.com/office/drawing/2014/main" id="{94270B0D-2ED9-4E29-8069-A5C76A378F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08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3">
            <a:extLst>
              <a:ext uri="{FF2B5EF4-FFF2-40B4-BE49-F238E27FC236}">
                <a16:creationId xmlns:a16="http://schemas.microsoft.com/office/drawing/2014/main" id="{A481E6D9-C468-4F8E-BC0B-66462F4A45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44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4">
            <a:extLst>
              <a:ext uri="{FF2B5EF4-FFF2-40B4-BE49-F238E27FC236}">
                <a16:creationId xmlns:a16="http://schemas.microsoft.com/office/drawing/2014/main" id="{2737EEA4-A8FD-45C8-8AEF-1C1EBC3F35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19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5">
            <a:extLst>
              <a:ext uri="{FF2B5EF4-FFF2-40B4-BE49-F238E27FC236}">
                <a16:creationId xmlns:a16="http://schemas.microsoft.com/office/drawing/2014/main" id="{11E2D374-067B-40FA-BA9A-87D7CD56D8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62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6">
            <a:extLst>
              <a:ext uri="{FF2B5EF4-FFF2-40B4-BE49-F238E27FC236}">
                <a16:creationId xmlns:a16="http://schemas.microsoft.com/office/drawing/2014/main" id="{F3FAE46C-67B4-43DC-9535-CC5064E8D3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10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7">
            <a:extLst>
              <a:ext uri="{FF2B5EF4-FFF2-40B4-BE49-F238E27FC236}">
                <a16:creationId xmlns:a16="http://schemas.microsoft.com/office/drawing/2014/main" id="{CAC87905-B8CB-4F43-A907-BA34177899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23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8">
            <a:extLst>
              <a:ext uri="{FF2B5EF4-FFF2-40B4-BE49-F238E27FC236}">
                <a16:creationId xmlns:a16="http://schemas.microsoft.com/office/drawing/2014/main" id="{C850376B-B8E4-4AA9-9E7B-5567B2C108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48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9">
            <a:extLst>
              <a:ext uri="{FF2B5EF4-FFF2-40B4-BE49-F238E27FC236}">
                <a16:creationId xmlns:a16="http://schemas.microsoft.com/office/drawing/2014/main" id="{C238616C-C09D-4B0E-8000-6DDA8E667E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2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">
            <a:extLst>
              <a:ext uri="{FF2B5EF4-FFF2-40B4-BE49-F238E27FC236}">
                <a16:creationId xmlns:a16="http://schemas.microsoft.com/office/drawing/2014/main" id="{860B4F7C-AA9E-42FB-9097-C4C8359701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71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0">
            <a:extLst>
              <a:ext uri="{FF2B5EF4-FFF2-40B4-BE49-F238E27FC236}">
                <a16:creationId xmlns:a16="http://schemas.microsoft.com/office/drawing/2014/main" id="{24B2C84A-FE16-4D47-8EAF-C1A195B691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0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1">
            <a:extLst>
              <a:ext uri="{FF2B5EF4-FFF2-40B4-BE49-F238E27FC236}">
                <a16:creationId xmlns:a16="http://schemas.microsoft.com/office/drawing/2014/main" id="{FE90C5D7-C8D1-4027-A7BF-D8786B2C46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17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2">
            <a:extLst>
              <a:ext uri="{FF2B5EF4-FFF2-40B4-BE49-F238E27FC236}">
                <a16:creationId xmlns:a16="http://schemas.microsoft.com/office/drawing/2014/main" id="{07C2C9EA-AE21-4C01-A07C-243B463EFF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7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3">
            <a:extLst>
              <a:ext uri="{FF2B5EF4-FFF2-40B4-BE49-F238E27FC236}">
                <a16:creationId xmlns:a16="http://schemas.microsoft.com/office/drawing/2014/main" id="{04181790-749B-4885-AA2E-6AD97DAC2D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65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4">
            <a:extLst>
              <a:ext uri="{FF2B5EF4-FFF2-40B4-BE49-F238E27FC236}">
                <a16:creationId xmlns:a16="http://schemas.microsoft.com/office/drawing/2014/main" id="{51AAEB38-E9E5-43B9-A7D0-0BE1BB1695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86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5">
            <a:extLst>
              <a:ext uri="{FF2B5EF4-FFF2-40B4-BE49-F238E27FC236}">
                <a16:creationId xmlns:a16="http://schemas.microsoft.com/office/drawing/2014/main" id="{0773B9EA-9544-4000-96A3-E80E3C5732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85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6">
            <a:extLst>
              <a:ext uri="{FF2B5EF4-FFF2-40B4-BE49-F238E27FC236}">
                <a16:creationId xmlns:a16="http://schemas.microsoft.com/office/drawing/2014/main" id="{36A11BC6-A7BA-4F40-A2A7-50AE2F59E6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42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7">
            <a:extLst>
              <a:ext uri="{FF2B5EF4-FFF2-40B4-BE49-F238E27FC236}">
                <a16:creationId xmlns:a16="http://schemas.microsoft.com/office/drawing/2014/main" id="{E3EDB06F-7F46-4A81-BD89-629153983D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62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8">
            <a:extLst>
              <a:ext uri="{FF2B5EF4-FFF2-40B4-BE49-F238E27FC236}">
                <a16:creationId xmlns:a16="http://schemas.microsoft.com/office/drawing/2014/main" id="{47BA1AFF-7D39-4442-AEDE-B19E203162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97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9">
            <a:extLst>
              <a:ext uri="{FF2B5EF4-FFF2-40B4-BE49-F238E27FC236}">
                <a16:creationId xmlns:a16="http://schemas.microsoft.com/office/drawing/2014/main" id="{F79E11EC-88BF-4EFB-842B-CDE70528BA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4">
            <a:extLst>
              <a:ext uri="{FF2B5EF4-FFF2-40B4-BE49-F238E27FC236}">
                <a16:creationId xmlns:a16="http://schemas.microsoft.com/office/drawing/2014/main" id="{9E35A3E0-C674-4EE3-B751-BFDB9444B3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5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5">
            <a:extLst>
              <a:ext uri="{FF2B5EF4-FFF2-40B4-BE49-F238E27FC236}">
                <a16:creationId xmlns:a16="http://schemas.microsoft.com/office/drawing/2014/main" id="{BDF4D1E8-4BA9-4A9C-8500-87977F0998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48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6">
            <a:extLst>
              <a:ext uri="{FF2B5EF4-FFF2-40B4-BE49-F238E27FC236}">
                <a16:creationId xmlns:a16="http://schemas.microsoft.com/office/drawing/2014/main" id="{80A14229-CF2B-4490-A2AD-8CD147B1DF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0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7">
            <a:extLst>
              <a:ext uri="{FF2B5EF4-FFF2-40B4-BE49-F238E27FC236}">
                <a16:creationId xmlns:a16="http://schemas.microsoft.com/office/drawing/2014/main" id="{6DD6045F-2995-4A91-AD5E-254B786C3C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76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8">
            <a:extLst>
              <a:ext uri="{FF2B5EF4-FFF2-40B4-BE49-F238E27FC236}">
                <a16:creationId xmlns:a16="http://schemas.microsoft.com/office/drawing/2014/main" id="{D8D8C67C-C0D2-457B-BD16-C4C05D0B79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9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9">
            <a:extLst>
              <a:ext uri="{FF2B5EF4-FFF2-40B4-BE49-F238E27FC236}">
                <a16:creationId xmlns:a16="http://schemas.microsoft.com/office/drawing/2014/main" id="{33C37D80-E570-4900-AB19-C91B32E229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29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화면 슬라이드 쇼(4:3)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</cp:revision>
  <dcterms:created xsi:type="dcterms:W3CDTF">2018-12-13T10:08:27Z</dcterms:created>
  <dcterms:modified xsi:type="dcterms:W3CDTF">2018-12-13T10:09:17Z</dcterms:modified>
</cp:coreProperties>
</file>